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E3D30-4754-1696-7A28-78190F5D9763}" v="2" dt="2023-08-18T12:34:34.076"/>
    <p1510:client id="{B39E8A87-DF8E-4A38-9FDC-3D8A4198CDDA}" v="1038" dt="2023-08-18T15:52:13.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ell, Lucy: WCC" userId="S::lrussell@westminster.gov.uk::0322e5ce-a6de-4054-ab08-fe930bcfacdd" providerId="AD" clId="Web-{0BBE3D30-4754-1696-7A28-78190F5D9763}"/>
    <pc:docChg chg="modSld">
      <pc:chgData name="Russell, Lucy: WCC" userId="S::lrussell@westminster.gov.uk::0322e5ce-a6de-4054-ab08-fe930bcfacdd" providerId="AD" clId="Web-{0BBE3D30-4754-1696-7A28-78190F5D9763}" dt="2023-08-18T12:34:34.076" v="1" actId="1076"/>
      <pc:docMkLst>
        <pc:docMk/>
      </pc:docMkLst>
      <pc:sldChg chg="modSp">
        <pc:chgData name="Russell, Lucy: WCC" userId="S::lrussell@westminster.gov.uk::0322e5ce-a6de-4054-ab08-fe930bcfacdd" providerId="AD" clId="Web-{0BBE3D30-4754-1696-7A28-78190F5D9763}" dt="2023-08-18T12:34:34.076" v="1" actId="1076"/>
        <pc:sldMkLst>
          <pc:docMk/>
          <pc:sldMk cId="4125019574" sldId="257"/>
        </pc:sldMkLst>
        <pc:picChg chg="mod">
          <ac:chgData name="Russell, Lucy: WCC" userId="S::lrussell@westminster.gov.uk::0322e5ce-a6de-4054-ab08-fe930bcfacdd" providerId="AD" clId="Web-{0BBE3D30-4754-1696-7A28-78190F5D9763}" dt="2023-08-18T12:34:34.076" v="1" actId="1076"/>
          <ac:picMkLst>
            <pc:docMk/>
            <pc:sldMk cId="4125019574" sldId="257"/>
            <ac:picMk id="4" creationId="{A0803AFE-3FCA-F0FD-11D8-B035A30FD191}"/>
          </ac:picMkLst>
        </pc:picChg>
      </pc:sldChg>
    </pc:docChg>
  </pc:docChgLst>
  <pc:docChgLst>
    <pc:chgData name="Russell, Lucy: WCC" userId="S::lrussell@westminster.gov.uk::0322e5ce-a6de-4054-ab08-fe930bcfacdd" providerId="AD" clId="Web-{FC47CCFA-1F55-4714-9272-EBCE6118F898}"/>
    <pc:docChg chg="addSld delSld modSld">
      <pc:chgData name="Russell, Lucy: WCC" userId="S::lrussell@westminster.gov.uk::0322e5ce-a6de-4054-ab08-fe930bcfacdd" providerId="AD" clId="Web-{FC47CCFA-1F55-4714-9272-EBCE6118F898}" dt="2023-08-16T15:17:27.493" v="132" actId="1076"/>
      <pc:docMkLst>
        <pc:docMk/>
      </pc:docMkLst>
      <pc:sldChg chg="del">
        <pc:chgData name="Russell, Lucy: WCC" userId="S::lrussell@westminster.gov.uk::0322e5ce-a6de-4054-ab08-fe930bcfacdd" providerId="AD" clId="Web-{FC47CCFA-1F55-4714-9272-EBCE6118F898}" dt="2023-08-16T15:12:17.265" v="3"/>
        <pc:sldMkLst>
          <pc:docMk/>
          <pc:sldMk cId="109857222" sldId="256"/>
        </pc:sldMkLst>
      </pc:sldChg>
      <pc:sldChg chg="addSp delSp modSp new mod setBg">
        <pc:chgData name="Russell, Lucy: WCC" userId="S::lrussell@westminster.gov.uk::0322e5ce-a6de-4054-ab08-fe930bcfacdd" providerId="AD" clId="Web-{FC47CCFA-1F55-4714-9272-EBCE6118F898}" dt="2023-08-16T15:15:54.959" v="122" actId="20577"/>
        <pc:sldMkLst>
          <pc:docMk/>
          <pc:sldMk cId="4125019574" sldId="257"/>
        </pc:sldMkLst>
        <pc:spChg chg="mod">
          <ac:chgData name="Russell, Lucy: WCC" userId="S::lrussell@westminster.gov.uk::0322e5ce-a6de-4054-ab08-fe930bcfacdd" providerId="AD" clId="Web-{FC47CCFA-1F55-4714-9272-EBCE6118F898}" dt="2023-08-16T15:14:10.758" v="15" actId="20577"/>
          <ac:spMkLst>
            <pc:docMk/>
            <pc:sldMk cId="4125019574" sldId="257"/>
            <ac:spMk id="2" creationId="{FC94168D-ED53-755A-0C0B-A963772F70CE}"/>
          </ac:spMkLst>
        </pc:spChg>
        <pc:spChg chg="del">
          <ac:chgData name="Russell, Lucy: WCC" userId="S::lrussell@westminster.gov.uk::0322e5ce-a6de-4054-ab08-fe930bcfacdd" providerId="AD" clId="Web-{FC47CCFA-1F55-4714-9272-EBCE6118F898}" dt="2023-08-16T15:13:42.287" v="4"/>
          <ac:spMkLst>
            <pc:docMk/>
            <pc:sldMk cId="4125019574" sldId="257"/>
            <ac:spMk id="3" creationId="{0C936F98-A5C3-D122-F4FB-F18E8BB75337}"/>
          </ac:spMkLst>
        </pc:spChg>
        <pc:spChg chg="add del">
          <ac:chgData name="Russell, Lucy: WCC" userId="S::lrussell@westminster.gov.uk::0322e5ce-a6de-4054-ab08-fe930bcfacdd" providerId="AD" clId="Web-{FC47CCFA-1F55-4714-9272-EBCE6118F898}" dt="2023-08-16T15:13:58.179" v="6"/>
          <ac:spMkLst>
            <pc:docMk/>
            <pc:sldMk cId="4125019574" sldId="257"/>
            <ac:spMk id="8" creationId="{B4AA24D5-3523-C37C-E2E5-FCD8C3D46E4F}"/>
          </ac:spMkLst>
        </pc:spChg>
        <pc:spChg chg="add del">
          <ac:chgData name="Russell, Lucy: WCC" userId="S::lrussell@westminster.gov.uk::0322e5ce-a6de-4054-ab08-fe930bcfacdd" providerId="AD" clId="Web-{FC47CCFA-1F55-4714-9272-EBCE6118F898}" dt="2023-08-16T15:13:58.179" v="6"/>
          <ac:spMkLst>
            <pc:docMk/>
            <pc:sldMk cId="4125019574" sldId="257"/>
            <ac:spMk id="11" creationId="{0E3596DD-156A-473E-9BB3-C6A29F7574E9}"/>
          </ac:spMkLst>
        </pc:spChg>
        <pc:spChg chg="add del">
          <ac:chgData name="Russell, Lucy: WCC" userId="S::lrussell@westminster.gov.uk::0322e5ce-a6de-4054-ab08-fe930bcfacdd" providerId="AD" clId="Web-{FC47CCFA-1F55-4714-9272-EBCE6118F898}" dt="2023-08-16T15:13:58.179" v="6"/>
          <ac:spMkLst>
            <pc:docMk/>
            <pc:sldMk cId="4125019574" sldId="257"/>
            <ac:spMk id="13" creationId="{2C46C4D6-C474-4E92-B52E-944C1118F7B6}"/>
          </ac:spMkLst>
        </pc:spChg>
        <pc:spChg chg="add">
          <ac:chgData name="Russell, Lucy: WCC" userId="S::lrussell@westminster.gov.uk::0322e5ce-a6de-4054-ab08-fe930bcfacdd" providerId="AD" clId="Web-{FC47CCFA-1F55-4714-9272-EBCE6118F898}" dt="2023-08-16T15:13:58.179" v="7"/>
          <ac:spMkLst>
            <pc:docMk/>
            <pc:sldMk cId="4125019574" sldId="257"/>
            <ac:spMk id="15" creationId="{0007FE00-9498-4706-B255-6437B0252C02}"/>
          </ac:spMkLst>
        </pc:spChg>
        <pc:spChg chg="add">
          <ac:chgData name="Russell, Lucy: WCC" userId="S::lrussell@westminster.gov.uk::0322e5ce-a6de-4054-ab08-fe930bcfacdd" providerId="AD" clId="Web-{FC47CCFA-1F55-4714-9272-EBCE6118F898}" dt="2023-08-16T15:13:58.179" v="7"/>
          <ac:spMkLst>
            <pc:docMk/>
            <pc:sldMk cId="4125019574" sldId="257"/>
            <ac:spMk id="16" creationId="{2EB492CD-616E-47F8-933B-5E2D952A0593}"/>
          </ac:spMkLst>
        </pc:spChg>
        <pc:spChg chg="add">
          <ac:chgData name="Russell, Lucy: WCC" userId="S::lrussell@westminster.gov.uk::0322e5ce-a6de-4054-ab08-fe930bcfacdd" providerId="AD" clId="Web-{FC47CCFA-1F55-4714-9272-EBCE6118F898}" dt="2023-08-16T15:13:58.179" v="7"/>
          <ac:spMkLst>
            <pc:docMk/>
            <pc:sldMk cId="4125019574" sldId="257"/>
            <ac:spMk id="17" creationId="{59383CF9-23B5-4335-9B21-1791C4CF1C75}"/>
          </ac:spMkLst>
        </pc:spChg>
        <pc:spChg chg="add mod">
          <ac:chgData name="Russell, Lucy: WCC" userId="S::lrussell@westminster.gov.uk::0322e5ce-a6de-4054-ab08-fe930bcfacdd" providerId="AD" clId="Web-{FC47CCFA-1F55-4714-9272-EBCE6118F898}" dt="2023-08-16T15:15:54.959" v="122" actId="20577"/>
          <ac:spMkLst>
            <pc:docMk/>
            <pc:sldMk cId="4125019574" sldId="257"/>
            <ac:spMk id="18" creationId="{6C178306-8297-DAD6-768C-A9CF4B5BA054}"/>
          </ac:spMkLst>
        </pc:spChg>
        <pc:picChg chg="add mod ord">
          <ac:chgData name="Russell, Lucy: WCC" userId="S::lrussell@westminster.gov.uk::0322e5ce-a6de-4054-ab08-fe930bcfacdd" providerId="AD" clId="Web-{FC47CCFA-1F55-4714-9272-EBCE6118F898}" dt="2023-08-16T15:13:58.179" v="7"/>
          <ac:picMkLst>
            <pc:docMk/>
            <pc:sldMk cId="4125019574" sldId="257"/>
            <ac:picMk id="4" creationId="{A0803AFE-3FCA-F0FD-11D8-B035A30FD191}"/>
          </ac:picMkLst>
        </pc:picChg>
      </pc:sldChg>
      <pc:sldChg chg="addSp delSp modSp new mod setBg">
        <pc:chgData name="Russell, Lucy: WCC" userId="S::lrussell@westminster.gov.uk::0322e5ce-a6de-4054-ab08-fe930bcfacdd" providerId="AD" clId="Web-{FC47CCFA-1F55-4714-9272-EBCE6118F898}" dt="2023-08-16T15:17:27.493" v="132" actId="1076"/>
        <pc:sldMkLst>
          <pc:docMk/>
          <pc:sldMk cId="2967953841" sldId="258"/>
        </pc:sldMkLst>
        <pc:spChg chg="del mod">
          <ac:chgData name="Russell, Lucy: WCC" userId="S::lrussell@westminster.gov.uk::0322e5ce-a6de-4054-ab08-fe930bcfacdd" providerId="AD" clId="Web-{FC47CCFA-1F55-4714-9272-EBCE6118F898}" dt="2023-08-16T15:16:59.367" v="125"/>
          <ac:spMkLst>
            <pc:docMk/>
            <pc:sldMk cId="2967953841" sldId="258"/>
            <ac:spMk id="2" creationId="{791267B5-474F-F74B-4627-7C3DEC39B84C}"/>
          </ac:spMkLst>
        </pc:spChg>
        <pc:spChg chg="del">
          <ac:chgData name="Russell, Lucy: WCC" userId="S::lrussell@westminster.gov.uk::0322e5ce-a6de-4054-ab08-fe930bcfacdd" providerId="AD" clId="Web-{FC47CCFA-1F55-4714-9272-EBCE6118F898}" dt="2023-08-16T15:16:42.992" v="123"/>
          <ac:spMkLst>
            <pc:docMk/>
            <pc:sldMk cId="2967953841" sldId="258"/>
            <ac:spMk id="3" creationId="{F82C8235-037B-EBBC-2FF6-3908D033DF38}"/>
          </ac:spMkLst>
        </pc:spChg>
        <pc:spChg chg="add mod">
          <ac:chgData name="Russell, Lucy: WCC" userId="S::lrussell@westminster.gov.uk::0322e5ce-a6de-4054-ab08-fe930bcfacdd" providerId="AD" clId="Web-{FC47CCFA-1F55-4714-9272-EBCE6118F898}" dt="2023-08-16T15:17:27.493" v="132" actId="1076"/>
          <ac:spMkLst>
            <pc:docMk/>
            <pc:sldMk cId="2967953841" sldId="258"/>
            <ac:spMk id="8" creationId="{BD337F75-8C57-7DF4-C2BA-4597402A561D}"/>
          </ac:spMkLst>
        </pc:spChg>
        <pc:spChg chg="add">
          <ac:chgData name="Russell, Lucy: WCC" userId="S::lrussell@westminster.gov.uk::0322e5ce-a6de-4054-ab08-fe930bcfacdd" providerId="AD" clId="Web-{FC47CCFA-1F55-4714-9272-EBCE6118F898}" dt="2023-08-16T15:16:51.633" v="124"/>
          <ac:spMkLst>
            <pc:docMk/>
            <pc:sldMk cId="2967953841" sldId="258"/>
            <ac:spMk id="11" creationId="{2EB492CD-616E-47F8-933B-5E2D952A0593}"/>
          </ac:spMkLst>
        </pc:spChg>
        <pc:spChg chg="add">
          <ac:chgData name="Russell, Lucy: WCC" userId="S::lrussell@westminster.gov.uk::0322e5ce-a6de-4054-ab08-fe930bcfacdd" providerId="AD" clId="Web-{FC47CCFA-1F55-4714-9272-EBCE6118F898}" dt="2023-08-16T15:16:51.633" v="124"/>
          <ac:spMkLst>
            <pc:docMk/>
            <pc:sldMk cId="2967953841" sldId="258"/>
            <ac:spMk id="13" creationId="{59383CF9-23B5-4335-9B21-1791C4CF1C75}"/>
          </ac:spMkLst>
        </pc:spChg>
        <pc:spChg chg="add">
          <ac:chgData name="Russell, Lucy: WCC" userId="S::lrussell@westminster.gov.uk::0322e5ce-a6de-4054-ab08-fe930bcfacdd" providerId="AD" clId="Web-{FC47CCFA-1F55-4714-9272-EBCE6118F898}" dt="2023-08-16T15:16:51.633" v="124"/>
          <ac:spMkLst>
            <pc:docMk/>
            <pc:sldMk cId="2967953841" sldId="258"/>
            <ac:spMk id="15" creationId="{0007FE00-9498-4706-B255-6437B0252C02}"/>
          </ac:spMkLst>
        </pc:spChg>
        <pc:picChg chg="add mod ord">
          <ac:chgData name="Russell, Lucy: WCC" userId="S::lrussell@westminster.gov.uk::0322e5ce-a6de-4054-ab08-fe930bcfacdd" providerId="AD" clId="Web-{FC47CCFA-1F55-4714-9272-EBCE6118F898}" dt="2023-08-16T15:17:14.508" v="128" actId="1076"/>
          <ac:picMkLst>
            <pc:docMk/>
            <pc:sldMk cId="2967953841" sldId="258"/>
            <ac:picMk id="4" creationId="{59E8224A-85AE-22F8-F9C3-2618CB4617F7}"/>
          </ac:picMkLst>
        </pc:picChg>
      </pc:sldChg>
      <pc:sldChg chg="new">
        <pc:chgData name="Russell, Lucy: WCC" userId="S::lrussell@westminster.gov.uk::0322e5ce-a6de-4054-ab08-fe930bcfacdd" providerId="AD" clId="Web-{FC47CCFA-1F55-4714-9272-EBCE6118F898}" dt="2023-08-16T15:12:15" v="2"/>
        <pc:sldMkLst>
          <pc:docMk/>
          <pc:sldMk cId="1210787440" sldId="259"/>
        </pc:sldMkLst>
      </pc:sldChg>
    </pc:docChg>
  </pc:docChgLst>
  <pc:docChgLst>
    <pc:chgData name="Russell, Lucy: WCC" userId="0322e5ce-a6de-4054-ab08-fe930bcfacdd" providerId="ADAL" clId="{B39E8A87-DF8E-4A38-9FDC-3D8A4198CDDA}"/>
    <pc:docChg chg="undo custSel addSld delSld modSld">
      <pc:chgData name="Russell, Lucy: WCC" userId="0322e5ce-a6de-4054-ab08-fe930bcfacdd" providerId="ADAL" clId="{B39E8A87-DF8E-4A38-9FDC-3D8A4198CDDA}" dt="2023-08-18T15:53:39.203" v="3480" actId="20577"/>
      <pc:docMkLst>
        <pc:docMk/>
      </pc:docMkLst>
      <pc:sldChg chg="modSp mod">
        <pc:chgData name="Russell, Lucy: WCC" userId="0322e5ce-a6de-4054-ab08-fe930bcfacdd" providerId="ADAL" clId="{B39E8A87-DF8E-4A38-9FDC-3D8A4198CDDA}" dt="2023-08-16T15:19:00.074" v="23" actId="20577"/>
        <pc:sldMkLst>
          <pc:docMk/>
          <pc:sldMk cId="4125019574" sldId="257"/>
        </pc:sldMkLst>
        <pc:spChg chg="mod">
          <ac:chgData name="Russell, Lucy: WCC" userId="0322e5ce-a6de-4054-ab08-fe930bcfacdd" providerId="ADAL" clId="{B39E8A87-DF8E-4A38-9FDC-3D8A4198CDDA}" dt="2023-08-16T15:19:00.074" v="23" actId="20577"/>
          <ac:spMkLst>
            <pc:docMk/>
            <pc:sldMk cId="4125019574" sldId="257"/>
            <ac:spMk id="18" creationId="{6C178306-8297-DAD6-768C-A9CF4B5BA054}"/>
          </ac:spMkLst>
        </pc:spChg>
      </pc:sldChg>
      <pc:sldChg chg="addSp delSp modSp mod">
        <pc:chgData name="Russell, Lucy: WCC" userId="0322e5ce-a6de-4054-ab08-fe930bcfacdd" providerId="ADAL" clId="{B39E8A87-DF8E-4A38-9FDC-3D8A4198CDDA}" dt="2023-08-16T15:50:06.593" v="1470" actId="14100"/>
        <pc:sldMkLst>
          <pc:docMk/>
          <pc:sldMk cId="2967953841" sldId="258"/>
        </pc:sldMkLst>
        <pc:spChg chg="add mod">
          <ac:chgData name="Russell, Lucy: WCC" userId="0322e5ce-a6de-4054-ab08-fe930bcfacdd" providerId="ADAL" clId="{B39E8A87-DF8E-4A38-9FDC-3D8A4198CDDA}" dt="2023-08-16T15:33:56.201" v="827" actId="20577"/>
          <ac:spMkLst>
            <pc:docMk/>
            <pc:sldMk cId="2967953841" sldId="258"/>
            <ac:spMk id="2" creationId="{3F9F4B65-0B60-D521-0466-6C322B04F75A}"/>
          </ac:spMkLst>
        </pc:spChg>
        <pc:spChg chg="del">
          <ac:chgData name="Russell, Lucy: WCC" userId="0322e5ce-a6de-4054-ab08-fe930bcfacdd" providerId="ADAL" clId="{B39E8A87-DF8E-4A38-9FDC-3D8A4198CDDA}" dt="2023-08-16T15:26:41.799" v="331" actId="478"/>
          <ac:spMkLst>
            <pc:docMk/>
            <pc:sldMk cId="2967953841" sldId="258"/>
            <ac:spMk id="8" creationId="{BD337F75-8C57-7DF4-C2BA-4597402A561D}"/>
          </ac:spMkLst>
        </pc:spChg>
        <pc:spChg chg="add mod">
          <ac:chgData name="Russell, Lucy: WCC" userId="0322e5ce-a6de-4054-ab08-fe930bcfacdd" providerId="ADAL" clId="{B39E8A87-DF8E-4A38-9FDC-3D8A4198CDDA}" dt="2023-08-16T15:33:05.445" v="711" actId="1076"/>
          <ac:spMkLst>
            <pc:docMk/>
            <pc:sldMk cId="2967953841" sldId="258"/>
            <ac:spMk id="21" creationId="{A1A6DD8C-2C76-2FFA-CA06-560BF0DAA403}"/>
          </ac:spMkLst>
        </pc:spChg>
        <pc:spChg chg="add mod">
          <ac:chgData name="Russell, Lucy: WCC" userId="0322e5ce-a6de-4054-ab08-fe930bcfacdd" providerId="ADAL" clId="{B39E8A87-DF8E-4A38-9FDC-3D8A4198CDDA}" dt="2023-08-16T15:29:59.749" v="702" actId="1076"/>
          <ac:spMkLst>
            <pc:docMk/>
            <pc:sldMk cId="2967953841" sldId="258"/>
            <ac:spMk id="22" creationId="{4C42CE70-C440-6B6C-4778-012B30B65C19}"/>
          </ac:spMkLst>
        </pc:spChg>
        <pc:spChg chg="add mod">
          <ac:chgData name="Russell, Lucy: WCC" userId="0322e5ce-a6de-4054-ab08-fe930bcfacdd" providerId="ADAL" clId="{B39E8A87-DF8E-4A38-9FDC-3D8A4198CDDA}" dt="2023-08-16T15:49:51.958" v="1466" actId="20577"/>
          <ac:spMkLst>
            <pc:docMk/>
            <pc:sldMk cId="2967953841" sldId="258"/>
            <ac:spMk id="28" creationId="{1DEF00B7-64F5-F71A-D90E-1D8562BF3B6C}"/>
          </ac:spMkLst>
        </pc:spChg>
        <pc:picChg chg="mod">
          <ac:chgData name="Russell, Lucy: WCC" userId="0322e5ce-a6de-4054-ab08-fe930bcfacdd" providerId="ADAL" clId="{B39E8A87-DF8E-4A38-9FDC-3D8A4198CDDA}" dt="2023-08-16T15:35:08.856" v="837" actId="14100"/>
          <ac:picMkLst>
            <pc:docMk/>
            <pc:sldMk cId="2967953841" sldId="258"/>
            <ac:picMk id="4" creationId="{59E8224A-85AE-22F8-F9C3-2618CB4617F7}"/>
          </ac:picMkLst>
        </pc:picChg>
        <pc:cxnChg chg="add del mod">
          <ac:chgData name="Russell, Lucy: WCC" userId="0322e5ce-a6de-4054-ab08-fe930bcfacdd" providerId="ADAL" clId="{B39E8A87-DF8E-4A38-9FDC-3D8A4198CDDA}" dt="2023-08-16T15:21:24.175" v="247" actId="11529"/>
          <ac:cxnSpMkLst>
            <pc:docMk/>
            <pc:sldMk cId="2967953841" sldId="258"/>
            <ac:cxnSpMk id="5" creationId="{55F3217A-5BC8-D8D7-AA2A-8D6D820FAA78}"/>
          </ac:cxnSpMkLst>
        </pc:cxnChg>
        <pc:cxnChg chg="add mod">
          <ac:chgData name="Russell, Lucy: WCC" userId="0322e5ce-a6de-4054-ab08-fe930bcfacdd" providerId="ADAL" clId="{B39E8A87-DF8E-4A38-9FDC-3D8A4198CDDA}" dt="2023-08-16T15:22:23.709" v="260" actId="14100"/>
          <ac:cxnSpMkLst>
            <pc:docMk/>
            <pc:sldMk cId="2967953841" sldId="258"/>
            <ac:cxnSpMk id="9" creationId="{CABD0956-BBA4-87EF-5962-540DBF5DBB91}"/>
          </ac:cxnSpMkLst>
        </pc:cxnChg>
        <pc:cxnChg chg="add mod">
          <ac:chgData name="Russell, Lucy: WCC" userId="0322e5ce-a6de-4054-ab08-fe930bcfacdd" providerId="ADAL" clId="{B39E8A87-DF8E-4A38-9FDC-3D8A4198CDDA}" dt="2023-08-16T15:49:56.395" v="1467" actId="1076"/>
          <ac:cxnSpMkLst>
            <pc:docMk/>
            <pc:sldMk cId="2967953841" sldId="258"/>
            <ac:cxnSpMk id="19" creationId="{3D4D55BE-B9A2-2EAD-1DEA-C1D9F634C4F0}"/>
          </ac:cxnSpMkLst>
        </pc:cxnChg>
        <pc:cxnChg chg="add mod">
          <ac:chgData name="Russell, Lucy: WCC" userId="0322e5ce-a6de-4054-ab08-fe930bcfacdd" providerId="ADAL" clId="{B39E8A87-DF8E-4A38-9FDC-3D8A4198CDDA}" dt="2023-08-16T15:30:25.771" v="708" actId="14100"/>
          <ac:cxnSpMkLst>
            <pc:docMk/>
            <pc:sldMk cId="2967953841" sldId="258"/>
            <ac:cxnSpMk id="23" creationId="{DB4BA3B8-6655-5937-F130-2C264016D32C}"/>
          </ac:cxnSpMkLst>
        </pc:cxnChg>
        <pc:cxnChg chg="add mod">
          <ac:chgData name="Russell, Lucy: WCC" userId="0322e5ce-a6de-4054-ab08-fe930bcfacdd" providerId="ADAL" clId="{B39E8A87-DF8E-4A38-9FDC-3D8A4198CDDA}" dt="2023-08-16T15:50:06.593" v="1470" actId="14100"/>
          <ac:cxnSpMkLst>
            <pc:docMk/>
            <pc:sldMk cId="2967953841" sldId="258"/>
            <ac:cxnSpMk id="29" creationId="{4E372E55-59B7-30EA-3734-A94D6E965177}"/>
          </ac:cxnSpMkLst>
        </pc:cxnChg>
      </pc:sldChg>
      <pc:sldChg chg="addSp delSp modSp mod setBg">
        <pc:chgData name="Russell, Lucy: WCC" userId="0322e5ce-a6de-4054-ab08-fe930bcfacdd" providerId="ADAL" clId="{B39E8A87-DF8E-4A38-9FDC-3D8A4198CDDA}" dt="2023-08-18T15:49:12.370" v="3427" actId="20577"/>
        <pc:sldMkLst>
          <pc:docMk/>
          <pc:sldMk cId="1210787440" sldId="259"/>
        </pc:sldMkLst>
        <pc:spChg chg="del">
          <ac:chgData name="Russell, Lucy: WCC" userId="0322e5ce-a6de-4054-ab08-fe930bcfacdd" providerId="ADAL" clId="{B39E8A87-DF8E-4A38-9FDC-3D8A4198CDDA}" dt="2023-08-16T15:34:48.013" v="829" actId="478"/>
          <ac:spMkLst>
            <pc:docMk/>
            <pc:sldMk cId="1210787440" sldId="259"/>
            <ac:spMk id="2" creationId="{29ED3BF5-6F39-CA11-5C2D-FA357F1B86F7}"/>
          </ac:spMkLst>
        </pc:spChg>
        <pc:spChg chg="del">
          <ac:chgData name="Russell, Lucy: WCC" userId="0322e5ce-a6de-4054-ab08-fe930bcfacdd" providerId="ADAL" clId="{B39E8A87-DF8E-4A38-9FDC-3D8A4198CDDA}" dt="2023-08-16T15:34:42.836" v="828" actId="22"/>
          <ac:spMkLst>
            <pc:docMk/>
            <pc:sldMk cId="1210787440" sldId="259"/>
            <ac:spMk id="3" creationId="{98167079-F4A6-F0D4-0B19-324EEC5CFD19}"/>
          </ac:spMkLst>
        </pc:spChg>
        <pc:spChg chg="add mod">
          <ac:chgData name="Russell, Lucy: WCC" userId="0322e5ce-a6de-4054-ab08-fe930bcfacdd" providerId="ADAL" clId="{B39E8A87-DF8E-4A38-9FDC-3D8A4198CDDA}" dt="2023-08-18T15:46:47.888" v="3230" actId="27636"/>
          <ac:spMkLst>
            <pc:docMk/>
            <pc:sldMk cId="1210787440" sldId="259"/>
            <ac:spMk id="9" creationId="{1479BF28-DB7D-6683-31DC-410FD6343C0A}"/>
          </ac:spMkLst>
        </pc:spChg>
        <pc:spChg chg="add del">
          <ac:chgData name="Russell, Lucy: WCC" userId="0322e5ce-a6de-4054-ab08-fe930bcfacdd" providerId="ADAL" clId="{B39E8A87-DF8E-4A38-9FDC-3D8A4198CDDA}" dt="2023-08-16T15:35:27.527" v="839" actId="26606"/>
          <ac:spMkLst>
            <pc:docMk/>
            <pc:sldMk cId="1210787440" sldId="259"/>
            <ac:spMk id="12" creationId="{D380959B-464C-9ED8-C9EB-AB6FC997C1B8}"/>
          </ac:spMkLst>
        </pc:spChg>
        <pc:spChg chg="add mod">
          <ac:chgData name="Russell, Lucy: WCC" userId="0322e5ce-a6de-4054-ab08-fe930bcfacdd" providerId="ADAL" clId="{B39E8A87-DF8E-4A38-9FDC-3D8A4198CDDA}" dt="2023-08-16T15:55:54.879" v="2043" actId="20577"/>
          <ac:spMkLst>
            <pc:docMk/>
            <pc:sldMk cId="1210787440" sldId="259"/>
            <ac:spMk id="13" creationId="{B63B6DB8-C507-3699-1A87-318952E4F051}"/>
          </ac:spMkLst>
        </pc:spChg>
        <pc:spChg chg="add del">
          <ac:chgData name="Russell, Lucy: WCC" userId="0322e5ce-a6de-4054-ab08-fe930bcfacdd" providerId="ADAL" clId="{B39E8A87-DF8E-4A38-9FDC-3D8A4198CDDA}" dt="2023-08-16T15:35:27.527" v="839" actId="26606"/>
          <ac:spMkLst>
            <pc:docMk/>
            <pc:sldMk cId="1210787440" sldId="259"/>
            <ac:spMk id="14" creationId="{06B83858-ED7D-57B6-6CAA-83168807C43C}"/>
          </ac:spMkLst>
        </pc:spChg>
        <pc:spChg chg="add del">
          <ac:chgData name="Russell, Lucy: WCC" userId="0322e5ce-a6de-4054-ab08-fe930bcfacdd" providerId="ADAL" clId="{B39E8A87-DF8E-4A38-9FDC-3D8A4198CDDA}" dt="2023-08-16T15:35:27.527" v="839" actId="26606"/>
          <ac:spMkLst>
            <pc:docMk/>
            <pc:sldMk cId="1210787440" sldId="259"/>
            <ac:spMk id="16" creationId="{FF97FFD4-A8B9-3D4D-1623-7BE467E46A6A}"/>
          </ac:spMkLst>
        </pc:spChg>
        <pc:spChg chg="add">
          <ac:chgData name="Russell, Lucy: WCC" userId="0322e5ce-a6de-4054-ab08-fe930bcfacdd" providerId="ADAL" clId="{B39E8A87-DF8E-4A38-9FDC-3D8A4198CDDA}" dt="2023-08-16T15:35:27.527" v="839" actId="26606"/>
          <ac:spMkLst>
            <pc:docMk/>
            <pc:sldMk cId="1210787440" sldId="259"/>
            <ac:spMk id="21" creationId="{2EB492CD-616E-47F8-933B-5E2D952A0593}"/>
          </ac:spMkLst>
        </pc:spChg>
        <pc:spChg chg="add">
          <ac:chgData name="Russell, Lucy: WCC" userId="0322e5ce-a6de-4054-ab08-fe930bcfacdd" providerId="ADAL" clId="{B39E8A87-DF8E-4A38-9FDC-3D8A4198CDDA}" dt="2023-08-16T15:35:27.527" v="839" actId="26606"/>
          <ac:spMkLst>
            <pc:docMk/>
            <pc:sldMk cId="1210787440" sldId="259"/>
            <ac:spMk id="23" creationId="{59383CF9-23B5-4335-9B21-1791C4CF1C75}"/>
          </ac:spMkLst>
        </pc:spChg>
        <pc:spChg chg="add">
          <ac:chgData name="Russell, Lucy: WCC" userId="0322e5ce-a6de-4054-ab08-fe930bcfacdd" providerId="ADAL" clId="{B39E8A87-DF8E-4A38-9FDC-3D8A4198CDDA}" dt="2023-08-16T15:35:27.527" v="839" actId="26606"/>
          <ac:spMkLst>
            <pc:docMk/>
            <pc:sldMk cId="1210787440" sldId="259"/>
            <ac:spMk id="25" creationId="{0007FE00-9498-4706-B255-6437B0252C02}"/>
          </ac:spMkLst>
        </pc:spChg>
        <pc:spChg chg="add del">
          <ac:chgData name="Russell, Lucy: WCC" userId="0322e5ce-a6de-4054-ab08-fe930bcfacdd" providerId="ADAL" clId="{B39E8A87-DF8E-4A38-9FDC-3D8A4198CDDA}" dt="2023-08-16T15:57:26.586" v="2056" actId="11529"/>
          <ac:spMkLst>
            <pc:docMk/>
            <pc:sldMk cId="1210787440" sldId="259"/>
            <ac:spMk id="35" creationId="{4771C9E5-DD48-9C5D-4106-8F4F642831DB}"/>
          </ac:spMkLst>
        </pc:spChg>
        <pc:spChg chg="add mod">
          <ac:chgData name="Russell, Lucy: WCC" userId="0322e5ce-a6de-4054-ab08-fe930bcfacdd" providerId="ADAL" clId="{B39E8A87-DF8E-4A38-9FDC-3D8A4198CDDA}" dt="2023-08-16T16:01:13.077" v="2580" actId="1076"/>
          <ac:spMkLst>
            <pc:docMk/>
            <pc:sldMk cId="1210787440" sldId="259"/>
            <ac:spMk id="36" creationId="{3362DE92-9D27-4A3C-428E-F3A0B65279AD}"/>
          </ac:spMkLst>
        </pc:spChg>
        <pc:spChg chg="add mod">
          <ac:chgData name="Russell, Lucy: WCC" userId="0322e5ce-a6de-4054-ab08-fe930bcfacdd" providerId="ADAL" clId="{B39E8A87-DF8E-4A38-9FDC-3D8A4198CDDA}" dt="2023-08-16T16:05:11.755" v="2893" actId="1076"/>
          <ac:spMkLst>
            <pc:docMk/>
            <pc:sldMk cId="1210787440" sldId="259"/>
            <ac:spMk id="56" creationId="{D4DD1223-A87F-ED83-36BA-26D2960424F5}"/>
          </ac:spMkLst>
        </pc:spChg>
        <pc:spChg chg="add mod">
          <ac:chgData name="Russell, Lucy: WCC" userId="0322e5ce-a6de-4054-ab08-fe930bcfacdd" providerId="ADAL" clId="{B39E8A87-DF8E-4A38-9FDC-3D8A4198CDDA}" dt="2023-08-18T15:49:12.370" v="3427" actId="20577"/>
          <ac:spMkLst>
            <pc:docMk/>
            <pc:sldMk cId="1210787440" sldId="259"/>
            <ac:spMk id="57" creationId="{E9CD8925-3A31-6791-A205-8497C4098A70}"/>
          </ac:spMkLst>
        </pc:spChg>
        <pc:picChg chg="add mod ord">
          <ac:chgData name="Russell, Lucy: WCC" userId="0322e5ce-a6de-4054-ab08-fe930bcfacdd" providerId="ADAL" clId="{B39E8A87-DF8E-4A38-9FDC-3D8A4198CDDA}" dt="2023-08-16T16:01:38.105" v="2586" actId="14100"/>
          <ac:picMkLst>
            <pc:docMk/>
            <pc:sldMk cId="1210787440" sldId="259"/>
            <ac:picMk id="5" creationId="{5D62F017-0A9E-AFF1-27E6-9A63DE8340C1}"/>
          </ac:picMkLst>
        </pc:picChg>
        <pc:cxnChg chg="add mod">
          <ac:chgData name="Russell, Lucy: WCC" userId="0322e5ce-a6de-4054-ab08-fe930bcfacdd" providerId="ADAL" clId="{B39E8A87-DF8E-4A38-9FDC-3D8A4198CDDA}" dt="2023-08-16T15:40:36.915" v="1218" actId="14100"/>
          <ac:cxnSpMkLst>
            <pc:docMk/>
            <pc:sldMk cId="1210787440" sldId="259"/>
            <ac:cxnSpMk id="7" creationId="{0D94ADAA-BC06-1C50-41A2-0DF64566DF3C}"/>
          </ac:cxnSpMkLst>
        </pc:cxnChg>
        <pc:cxnChg chg="add mod">
          <ac:chgData name="Russell, Lucy: WCC" userId="0322e5ce-a6de-4054-ab08-fe930bcfacdd" providerId="ADAL" clId="{B39E8A87-DF8E-4A38-9FDC-3D8A4198CDDA}" dt="2023-08-16T15:55:29.990" v="2018" actId="14100"/>
          <ac:cxnSpMkLst>
            <pc:docMk/>
            <pc:sldMk cId="1210787440" sldId="259"/>
            <ac:cxnSpMk id="17" creationId="{A2AD62A5-A682-18A1-4B82-26FA9F46C4E5}"/>
          </ac:cxnSpMkLst>
        </pc:cxnChg>
        <pc:cxnChg chg="add mod">
          <ac:chgData name="Russell, Lucy: WCC" userId="0322e5ce-a6de-4054-ab08-fe930bcfacdd" providerId="ADAL" clId="{B39E8A87-DF8E-4A38-9FDC-3D8A4198CDDA}" dt="2023-08-16T15:56:23.421" v="2051" actId="14100"/>
          <ac:cxnSpMkLst>
            <pc:docMk/>
            <pc:sldMk cId="1210787440" sldId="259"/>
            <ac:cxnSpMk id="26" creationId="{B200C7B7-AE91-1DB8-6E46-B081E8B2A297}"/>
          </ac:cxnSpMkLst>
        </pc:cxnChg>
        <pc:cxnChg chg="add mod">
          <ac:chgData name="Russell, Lucy: WCC" userId="0322e5ce-a6de-4054-ab08-fe930bcfacdd" providerId="ADAL" clId="{B39E8A87-DF8E-4A38-9FDC-3D8A4198CDDA}" dt="2023-08-16T15:56:20.905" v="2050" actId="14100"/>
          <ac:cxnSpMkLst>
            <pc:docMk/>
            <pc:sldMk cId="1210787440" sldId="259"/>
            <ac:cxnSpMk id="28" creationId="{2AD52753-1A86-D67C-DD14-39CDFFC6A47B}"/>
          </ac:cxnSpMkLst>
        </pc:cxnChg>
        <pc:cxnChg chg="add mod">
          <ac:chgData name="Russell, Lucy: WCC" userId="0322e5ce-a6de-4054-ab08-fe930bcfacdd" providerId="ADAL" clId="{B39E8A87-DF8E-4A38-9FDC-3D8A4198CDDA}" dt="2023-08-16T15:56:30.320" v="2054" actId="14100"/>
          <ac:cxnSpMkLst>
            <pc:docMk/>
            <pc:sldMk cId="1210787440" sldId="259"/>
            <ac:cxnSpMk id="32" creationId="{A6F35718-63A6-63FC-E190-AA1DA5D1A373}"/>
          </ac:cxnSpMkLst>
        </pc:cxnChg>
        <pc:cxnChg chg="add mod">
          <ac:chgData name="Russell, Lucy: WCC" userId="0322e5ce-a6de-4054-ab08-fe930bcfacdd" providerId="ADAL" clId="{B39E8A87-DF8E-4A38-9FDC-3D8A4198CDDA}" dt="2023-08-16T16:01:49.846" v="2589" actId="14100"/>
          <ac:cxnSpMkLst>
            <pc:docMk/>
            <pc:sldMk cId="1210787440" sldId="259"/>
            <ac:cxnSpMk id="38" creationId="{7C42837D-D7C9-AB0A-9DDC-FEACC7A3F141}"/>
          </ac:cxnSpMkLst>
        </pc:cxnChg>
        <pc:cxnChg chg="add mod">
          <ac:chgData name="Russell, Lucy: WCC" userId="0322e5ce-a6de-4054-ab08-fe930bcfacdd" providerId="ADAL" clId="{B39E8A87-DF8E-4A38-9FDC-3D8A4198CDDA}" dt="2023-08-16T16:01:45.265" v="2588" actId="14100"/>
          <ac:cxnSpMkLst>
            <pc:docMk/>
            <pc:sldMk cId="1210787440" sldId="259"/>
            <ac:cxnSpMk id="42" creationId="{CE0658B0-7BA1-B31E-9C57-6C69DE7DFC20}"/>
          </ac:cxnSpMkLst>
        </pc:cxnChg>
        <pc:cxnChg chg="add mod">
          <ac:chgData name="Russell, Lucy: WCC" userId="0322e5ce-a6de-4054-ab08-fe930bcfacdd" providerId="ADAL" clId="{B39E8A87-DF8E-4A38-9FDC-3D8A4198CDDA}" dt="2023-08-16T16:02:19.400" v="2591" actId="14100"/>
          <ac:cxnSpMkLst>
            <pc:docMk/>
            <pc:sldMk cId="1210787440" sldId="259"/>
            <ac:cxnSpMk id="54" creationId="{836796A5-B1C6-352F-B57B-BE315FB3B8AB}"/>
          </ac:cxnSpMkLst>
        </pc:cxnChg>
        <pc:cxnChg chg="add mod">
          <ac:chgData name="Russell, Lucy: WCC" userId="0322e5ce-a6de-4054-ab08-fe930bcfacdd" providerId="ADAL" clId="{B39E8A87-DF8E-4A38-9FDC-3D8A4198CDDA}" dt="2023-08-18T15:48:48.435" v="3356" actId="20577"/>
          <ac:cxnSpMkLst>
            <pc:docMk/>
            <pc:sldMk cId="1210787440" sldId="259"/>
            <ac:cxnSpMk id="59" creationId="{D532385E-BF6B-B5A0-F812-3FF147D5492C}"/>
          </ac:cxnSpMkLst>
        </pc:cxnChg>
      </pc:sldChg>
      <pc:sldChg chg="addSp delSp modSp new mod setBg">
        <pc:chgData name="Russell, Lucy: WCC" userId="0322e5ce-a6de-4054-ab08-fe930bcfacdd" providerId="ADAL" clId="{B39E8A87-DF8E-4A38-9FDC-3D8A4198CDDA}" dt="2023-08-18T15:53:08.129" v="3465" actId="255"/>
        <pc:sldMkLst>
          <pc:docMk/>
          <pc:sldMk cId="2169010454" sldId="260"/>
        </pc:sldMkLst>
        <pc:spChg chg="del">
          <ac:chgData name="Russell, Lucy: WCC" userId="0322e5ce-a6de-4054-ab08-fe930bcfacdd" providerId="ADAL" clId="{B39E8A87-DF8E-4A38-9FDC-3D8A4198CDDA}" dt="2023-08-16T16:08:41.665" v="3201" actId="478"/>
          <ac:spMkLst>
            <pc:docMk/>
            <pc:sldMk cId="2169010454" sldId="260"/>
            <ac:spMk id="2" creationId="{DA98CC6E-DAB4-E418-DE87-264251D1D926}"/>
          </ac:spMkLst>
        </pc:spChg>
        <pc:spChg chg="del">
          <ac:chgData name="Russell, Lucy: WCC" userId="0322e5ce-a6de-4054-ab08-fe930bcfacdd" providerId="ADAL" clId="{B39E8A87-DF8E-4A38-9FDC-3D8A4198CDDA}" dt="2023-08-16T16:08:31.840" v="3198" actId="22"/>
          <ac:spMkLst>
            <pc:docMk/>
            <pc:sldMk cId="2169010454" sldId="260"/>
            <ac:spMk id="3" creationId="{95AFA6EE-56E7-7F8D-0CC3-F0ACE46894D3}"/>
          </ac:spMkLst>
        </pc:spChg>
        <pc:spChg chg="add del">
          <ac:chgData name="Russell, Lucy: WCC" userId="0322e5ce-a6de-4054-ab08-fe930bcfacdd" providerId="ADAL" clId="{B39E8A87-DF8E-4A38-9FDC-3D8A4198CDDA}" dt="2023-08-16T16:08:59.665" v="3205" actId="478"/>
          <ac:spMkLst>
            <pc:docMk/>
            <pc:sldMk cId="2169010454" sldId="260"/>
            <ac:spMk id="9" creationId="{2ABF409A-0384-A2C7-9E45-B9EBBF6283C8}"/>
          </ac:spMkLst>
        </pc:spChg>
        <pc:spChg chg="add">
          <ac:chgData name="Russell, Lucy: WCC" userId="0322e5ce-a6de-4054-ab08-fe930bcfacdd" providerId="ADAL" clId="{B39E8A87-DF8E-4A38-9FDC-3D8A4198CDDA}" dt="2023-08-16T16:08:46.124" v="3202" actId="26606"/>
          <ac:spMkLst>
            <pc:docMk/>
            <pc:sldMk cId="2169010454" sldId="260"/>
            <ac:spMk id="12" creationId="{460B0EFB-53ED-4F35-B05D-F658EA021C65}"/>
          </ac:spMkLst>
        </pc:spChg>
        <pc:spChg chg="add">
          <ac:chgData name="Russell, Lucy: WCC" userId="0322e5ce-a6de-4054-ab08-fe930bcfacdd" providerId="ADAL" clId="{B39E8A87-DF8E-4A38-9FDC-3D8A4198CDDA}" dt="2023-08-16T16:08:46.124" v="3202" actId="26606"/>
          <ac:spMkLst>
            <pc:docMk/>
            <pc:sldMk cId="2169010454" sldId="260"/>
            <ac:spMk id="14" creationId="{835EF3DD-7D43-4A27-8967-A92FD8CC9365}"/>
          </ac:spMkLst>
        </pc:spChg>
        <pc:spChg chg="mod">
          <ac:chgData name="Russell, Lucy: WCC" userId="0322e5ce-a6de-4054-ab08-fe930bcfacdd" providerId="ADAL" clId="{B39E8A87-DF8E-4A38-9FDC-3D8A4198CDDA}" dt="2023-08-18T15:53:08.129" v="3465" actId="255"/>
          <ac:spMkLst>
            <pc:docMk/>
            <pc:sldMk cId="2169010454" sldId="260"/>
            <ac:spMk id="34" creationId="{4E7F04B5-6613-4009-A186-E18292B1DC27}"/>
          </ac:spMkLst>
        </pc:spChg>
        <pc:picChg chg="add mod ord modCrop">
          <ac:chgData name="Russell, Lucy: WCC" userId="0322e5ce-a6de-4054-ab08-fe930bcfacdd" providerId="ADAL" clId="{B39E8A87-DF8E-4A38-9FDC-3D8A4198CDDA}" dt="2023-08-16T16:08:51.456" v="3204" actId="1076"/>
          <ac:picMkLst>
            <pc:docMk/>
            <pc:sldMk cId="2169010454" sldId="260"/>
            <ac:picMk id="5" creationId="{3EDE8EE7-6952-37D1-91BF-15CCB8725A73}"/>
          </ac:picMkLst>
        </pc:picChg>
        <pc:cxnChg chg="mod">
          <ac:chgData name="Russell, Lucy: WCC" userId="0322e5ce-a6de-4054-ab08-fe930bcfacdd" providerId="ADAL" clId="{B39E8A87-DF8E-4A38-9FDC-3D8A4198CDDA}" dt="2023-08-18T15:53:08.129" v="3465" actId="255"/>
          <ac:cxnSpMkLst>
            <pc:docMk/>
            <pc:sldMk cId="2169010454" sldId="260"/>
            <ac:cxnSpMk id="19" creationId="{985F423F-C663-3DCD-6BB8-61748C6080B5}"/>
          </ac:cxnSpMkLst>
        </pc:cxnChg>
        <pc:cxnChg chg="mod">
          <ac:chgData name="Russell, Lucy: WCC" userId="0322e5ce-a6de-4054-ab08-fe930bcfacdd" providerId="ADAL" clId="{B39E8A87-DF8E-4A38-9FDC-3D8A4198CDDA}" dt="2023-08-18T15:53:08.129" v="3465" actId="255"/>
          <ac:cxnSpMkLst>
            <pc:docMk/>
            <pc:sldMk cId="2169010454" sldId="260"/>
            <ac:cxnSpMk id="23" creationId="{80EB4788-5CDC-AA3D-7033-64AD4740DC5D}"/>
          </ac:cxnSpMkLst>
        </pc:cxnChg>
      </pc:sldChg>
      <pc:sldChg chg="addSp delSp modSp new mod setBg">
        <pc:chgData name="Russell, Lucy: WCC" userId="0322e5ce-a6de-4054-ab08-fe930bcfacdd" providerId="ADAL" clId="{B39E8A87-DF8E-4A38-9FDC-3D8A4198CDDA}" dt="2023-08-18T15:53:30.578" v="3478" actId="20577"/>
        <pc:sldMkLst>
          <pc:docMk/>
          <pc:sldMk cId="2839287803" sldId="261"/>
        </pc:sldMkLst>
        <pc:spChg chg="del">
          <ac:chgData name="Russell, Lucy: WCC" userId="0322e5ce-a6de-4054-ab08-fe930bcfacdd" providerId="ADAL" clId="{B39E8A87-DF8E-4A38-9FDC-3D8A4198CDDA}" dt="2023-08-16T16:09:35.283" v="3208" actId="478"/>
          <ac:spMkLst>
            <pc:docMk/>
            <pc:sldMk cId="2839287803" sldId="261"/>
            <ac:spMk id="2" creationId="{A17DA53C-B2FD-F781-4C13-6756FE242328}"/>
          </ac:spMkLst>
        </pc:spChg>
        <pc:spChg chg="del">
          <ac:chgData name="Russell, Lucy: WCC" userId="0322e5ce-a6de-4054-ab08-fe930bcfacdd" providerId="ADAL" clId="{B39E8A87-DF8E-4A38-9FDC-3D8A4198CDDA}" dt="2023-08-16T16:09:30.794" v="3207" actId="22"/>
          <ac:spMkLst>
            <pc:docMk/>
            <pc:sldMk cId="2839287803" sldId="261"/>
            <ac:spMk id="3" creationId="{96B5D0CD-EE63-5D18-DA93-F3F4D09AB672}"/>
          </ac:spMkLst>
        </pc:spChg>
        <pc:spChg chg="add del">
          <ac:chgData name="Russell, Lucy: WCC" userId="0322e5ce-a6de-4054-ab08-fe930bcfacdd" providerId="ADAL" clId="{B39E8A87-DF8E-4A38-9FDC-3D8A4198CDDA}" dt="2023-08-16T16:09:50.195" v="3211" actId="478"/>
          <ac:spMkLst>
            <pc:docMk/>
            <pc:sldMk cId="2839287803" sldId="261"/>
            <ac:spMk id="9" creationId="{BD4C1EBC-774D-6A4A-6641-5376688114F2}"/>
          </ac:spMkLst>
        </pc:spChg>
        <pc:spChg chg="add">
          <ac:chgData name="Russell, Lucy: WCC" userId="0322e5ce-a6de-4054-ab08-fe930bcfacdd" providerId="ADAL" clId="{B39E8A87-DF8E-4A38-9FDC-3D8A4198CDDA}" dt="2023-08-16T16:09:45.104" v="3210" actId="26606"/>
          <ac:spMkLst>
            <pc:docMk/>
            <pc:sldMk cId="2839287803" sldId="261"/>
            <ac:spMk id="12" creationId="{2EB492CD-616E-47F8-933B-5E2D952A0593}"/>
          </ac:spMkLst>
        </pc:spChg>
        <pc:spChg chg="add">
          <ac:chgData name="Russell, Lucy: WCC" userId="0322e5ce-a6de-4054-ab08-fe930bcfacdd" providerId="ADAL" clId="{B39E8A87-DF8E-4A38-9FDC-3D8A4198CDDA}" dt="2023-08-16T16:09:45.104" v="3210" actId="26606"/>
          <ac:spMkLst>
            <pc:docMk/>
            <pc:sldMk cId="2839287803" sldId="261"/>
            <ac:spMk id="14" creationId="{59383CF9-23B5-4335-9B21-1791C4CF1C75}"/>
          </ac:spMkLst>
        </pc:spChg>
        <pc:spChg chg="add">
          <ac:chgData name="Russell, Lucy: WCC" userId="0322e5ce-a6de-4054-ab08-fe930bcfacdd" providerId="ADAL" clId="{B39E8A87-DF8E-4A38-9FDC-3D8A4198CDDA}" dt="2023-08-16T16:09:45.104" v="3210" actId="26606"/>
          <ac:spMkLst>
            <pc:docMk/>
            <pc:sldMk cId="2839287803" sldId="261"/>
            <ac:spMk id="16" creationId="{0007FE00-9498-4706-B255-6437B0252C02}"/>
          </ac:spMkLst>
        </pc:spChg>
        <pc:spChg chg="mod">
          <ac:chgData name="Russell, Lucy: WCC" userId="0322e5ce-a6de-4054-ab08-fe930bcfacdd" providerId="ADAL" clId="{B39E8A87-DF8E-4A38-9FDC-3D8A4198CDDA}" dt="2023-08-18T15:53:30.578" v="3478" actId="20577"/>
          <ac:spMkLst>
            <pc:docMk/>
            <pc:sldMk cId="2839287803" sldId="261"/>
            <ac:spMk id="17" creationId="{94EA702B-2F27-3DFE-A241-A83F5D2FF925}"/>
          </ac:spMkLst>
        </pc:spChg>
        <pc:picChg chg="add mod ord">
          <ac:chgData name="Russell, Lucy: WCC" userId="0322e5ce-a6de-4054-ab08-fe930bcfacdd" providerId="ADAL" clId="{B39E8A87-DF8E-4A38-9FDC-3D8A4198CDDA}" dt="2023-08-16T16:09:45.104" v="3210" actId="26606"/>
          <ac:picMkLst>
            <pc:docMk/>
            <pc:sldMk cId="2839287803" sldId="261"/>
            <ac:picMk id="5" creationId="{80637140-F1BA-4328-0D1C-A5DE0944582D}"/>
          </ac:picMkLst>
        </pc:picChg>
      </pc:sldChg>
      <pc:sldChg chg="addSp delSp modSp new mod setBg">
        <pc:chgData name="Russell, Lucy: WCC" userId="0322e5ce-a6de-4054-ab08-fe930bcfacdd" providerId="ADAL" clId="{B39E8A87-DF8E-4A38-9FDC-3D8A4198CDDA}" dt="2023-08-18T15:53:39.203" v="3480" actId="20577"/>
        <pc:sldMkLst>
          <pc:docMk/>
          <pc:sldMk cId="2058760227" sldId="262"/>
        </pc:sldMkLst>
        <pc:spChg chg="mod ord">
          <ac:chgData name="Russell, Lucy: WCC" userId="0322e5ce-a6de-4054-ab08-fe930bcfacdd" providerId="ADAL" clId="{B39E8A87-DF8E-4A38-9FDC-3D8A4198CDDA}" dt="2023-08-16T16:11:29.349" v="3227" actId="26606"/>
          <ac:spMkLst>
            <pc:docMk/>
            <pc:sldMk cId="2058760227" sldId="262"/>
            <ac:spMk id="2" creationId="{5544A5D4-19F9-144C-D7F5-20B36A801567}"/>
          </ac:spMkLst>
        </pc:spChg>
        <pc:spChg chg="del">
          <ac:chgData name="Russell, Lucy: WCC" userId="0322e5ce-a6de-4054-ab08-fe930bcfacdd" providerId="ADAL" clId="{B39E8A87-DF8E-4A38-9FDC-3D8A4198CDDA}" dt="2023-08-16T16:10:20.882" v="3213" actId="22"/>
          <ac:spMkLst>
            <pc:docMk/>
            <pc:sldMk cId="2058760227" sldId="262"/>
            <ac:spMk id="3" creationId="{E3E2E27D-6B7A-6D0B-2419-21D447386E90}"/>
          </ac:spMkLst>
        </pc:spChg>
        <pc:spChg chg="add del ord">
          <ac:chgData name="Russell, Lucy: WCC" userId="0322e5ce-a6de-4054-ab08-fe930bcfacdd" providerId="ADAL" clId="{B39E8A87-DF8E-4A38-9FDC-3D8A4198CDDA}" dt="2023-08-16T16:11:16.468" v="3222" actId="22"/>
          <ac:spMkLst>
            <pc:docMk/>
            <pc:sldMk cId="2058760227" sldId="262"/>
            <ac:spMk id="9" creationId="{C7A7AA69-A670-D6E5-8251-FCE1246290F7}"/>
          </ac:spMkLst>
        </pc:spChg>
        <pc:spChg chg="add del">
          <ac:chgData name="Russell, Lucy: WCC" userId="0322e5ce-a6de-4054-ab08-fe930bcfacdd" providerId="ADAL" clId="{B39E8A87-DF8E-4A38-9FDC-3D8A4198CDDA}" dt="2023-08-16T16:10:51.214" v="3219" actId="26606"/>
          <ac:spMkLst>
            <pc:docMk/>
            <pc:sldMk cId="2058760227" sldId="262"/>
            <ac:spMk id="12" creationId="{E45CA849-654C-4173-AD99-B3A2528275F5}"/>
          </ac:spMkLst>
        </pc:spChg>
        <pc:spChg chg="add del">
          <ac:chgData name="Russell, Lucy: WCC" userId="0322e5ce-a6de-4054-ab08-fe930bcfacdd" providerId="ADAL" clId="{B39E8A87-DF8E-4A38-9FDC-3D8A4198CDDA}" dt="2023-08-16T16:10:51.214" v="3219" actId="26606"/>
          <ac:spMkLst>
            <pc:docMk/>
            <pc:sldMk cId="2058760227" sldId="262"/>
            <ac:spMk id="14" creationId="{3E23A947-2D45-4208-AE2B-64948C87A3EB}"/>
          </ac:spMkLst>
        </pc:spChg>
        <pc:spChg chg="add del">
          <ac:chgData name="Russell, Lucy: WCC" userId="0322e5ce-a6de-4054-ab08-fe930bcfacdd" providerId="ADAL" clId="{B39E8A87-DF8E-4A38-9FDC-3D8A4198CDDA}" dt="2023-08-16T16:10:51.214" v="3219" actId="26606"/>
          <ac:spMkLst>
            <pc:docMk/>
            <pc:sldMk cId="2058760227" sldId="262"/>
            <ac:spMk id="16" creationId="{E5BBB0F9-6A59-4D02-A9C7-A2D6516684CE}"/>
          </ac:spMkLst>
        </pc:spChg>
        <pc:spChg chg="add del">
          <ac:chgData name="Russell, Lucy: WCC" userId="0322e5ce-a6de-4054-ab08-fe930bcfacdd" providerId="ADAL" clId="{B39E8A87-DF8E-4A38-9FDC-3D8A4198CDDA}" dt="2023-08-16T16:11:22.813" v="3225" actId="26606"/>
          <ac:spMkLst>
            <pc:docMk/>
            <pc:sldMk cId="2058760227" sldId="262"/>
            <ac:spMk id="21" creationId="{E45CA849-654C-4173-AD99-B3A2528275F5}"/>
          </ac:spMkLst>
        </pc:spChg>
        <pc:spChg chg="mod">
          <ac:chgData name="Russell, Lucy: WCC" userId="0322e5ce-a6de-4054-ab08-fe930bcfacdd" providerId="ADAL" clId="{B39E8A87-DF8E-4A38-9FDC-3D8A4198CDDA}" dt="2023-08-18T15:53:39.203" v="3480" actId="20577"/>
          <ac:spMkLst>
            <pc:docMk/>
            <pc:sldMk cId="2058760227" sldId="262"/>
            <ac:spMk id="22" creationId="{BC250F0B-3312-BEBD-6198-A5C467B6C703}"/>
          </ac:spMkLst>
        </pc:spChg>
        <pc:spChg chg="add del">
          <ac:chgData name="Russell, Lucy: WCC" userId="0322e5ce-a6de-4054-ab08-fe930bcfacdd" providerId="ADAL" clId="{B39E8A87-DF8E-4A38-9FDC-3D8A4198CDDA}" dt="2023-08-16T16:11:22.813" v="3225" actId="26606"/>
          <ac:spMkLst>
            <pc:docMk/>
            <pc:sldMk cId="2058760227" sldId="262"/>
            <ac:spMk id="23" creationId="{3E23A947-2D45-4208-AE2B-64948C87A3EB}"/>
          </ac:spMkLst>
        </pc:spChg>
        <pc:spChg chg="add del">
          <ac:chgData name="Russell, Lucy: WCC" userId="0322e5ce-a6de-4054-ab08-fe930bcfacdd" providerId="ADAL" clId="{B39E8A87-DF8E-4A38-9FDC-3D8A4198CDDA}" dt="2023-08-16T16:11:22.813" v="3225" actId="26606"/>
          <ac:spMkLst>
            <pc:docMk/>
            <pc:sldMk cId="2058760227" sldId="262"/>
            <ac:spMk id="25" creationId="{E5BBB0F9-6A59-4D02-A9C7-A2D6516684CE}"/>
          </ac:spMkLst>
        </pc:spChg>
        <pc:spChg chg="add del">
          <ac:chgData name="Russell, Lucy: WCC" userId="0322e5ce-a6de-4054-ab08-fe930bcfacdd" providerId="ADAL" clId="{B39E8A87-DF8E-4A38-9FDC-3D8A4198CDDA}" dt="2023-08-16T16:11:22.784" v="3224" actId="26606"/>
          <ac:spMkLst>
            <pc:docMk/>
            <pc:sldMk cId="2058760227" sldId="262"/>
            <ac:spMk id="29" creationId="{1F73E6DB-375B-0E6B-6494-18C05BC00906}"/>
          </ac:spMkLst>
        </pc:spChg>
        <pc:spChg chg="add del">
          <ac:chgData name="Russell, Lucy: WCC" userId="0322e5ce-a6de-4054-ab08-fe930bcfacdd" providerId="ADAL" clId="{B39E8A87-DF8E-4A38-9FDC-3D8A4198CDDA}" dt="2023-08-16T16:11:22.784" v="3224" actId="26606"/>
          <ac:spMkLst>
            <pc:docMk/>
            <pc:sldMk cId="2058760227" sldId="262"/>
            <ac:spMk id="32" creationId="{A2679492-7988-4050-9056-542444452411}"/>
          </ac:spMkLst>
        </pc:spChg>
        <pc:spChg chg="add del">
          <ac:chgData name="Russell, Lucy: WCC" userId="0322e5ce-a6de-4054-ab08-fe930bcfacdd" providerId="ADAL" clId="{B39E8A87-DF8E-4A38-9FDC-3D8A4198CDDA}" dt="2023-08-16T16:11:22.784" v="3224" actId="26606"/>
          <ac:spMkLst>
            <pc:docMk/>
            <pc:sldMk cId="2058760227" sldId="262"/>
            <ac:spMk id="34" creationId="{B091B163-7D61-4891-ABCF-5C13D9C418D0}"/>
          </ac:spMkLst>
        </pc:spChg>
        <pc:spChg chg="add del">
          <ac:chgData name="Russell, Lucy: WCC" userId="0322e5ce-a6de-4054-ab08-fe930bcfacdd" providerId="ADAL" clId="{B39E8A87-DF8E-4A38-9FDC-3D8A4198CDDA}" dt="2023-08-16T16:11:29.349" v="3227" actId="26606"/>
          <ac:spMkLst>
            <pc:docMk/>
            <pc:sldMk cId="2058760227" sldId="262"/>
            <ac:spMk id="38" creationId="{9D25F302-27C5-414F-97F8-6EA0A6C028BA}"/>
          </ac:spMkLst>
        </pc:spChg>
        <pc:spChg chg="add del">
          <ac:chgData name="Russell, Lucy: WCC" userId="0322e5ce-a6de-4054-ab08-fe930bcfacdd" providerId="ADAL" clId="{B39E8A87-DF8E-4A38-9FDC-3D8A4198CDDA}" dt="2023-08-16T16:11:29.349" v="3227" actId="26606"/>
          <ac:spMkLst>
            <pc:docMk/>
            <pc:sldMk cId="2058760227" sldId="262"/>
            <ac:spMk id="39" creationId="{830A36F8-48C2-4842-A87B-8CE8DF4E7FD2}"/>
          </ac:spMkLst>
        </pc:spChg>
        <pc:spChg chg="add del">
          <ac:chgData name="Russell, Lucy: WCC" userId="0322e5ce-a6de-4054-ab08-fe930bcfacdd" providerId="ADAL" clId="{B39E8A87-DF8E-4A38-9FDC-3D8A4198CDDA}" dt="2023-08-16T16:11:29.349" v="3227" actId="26606"/>
          <ac:spMkLst>
            <pc:docMk/>
            <pc:sldMk cId="2058760227" sldId="262"/>
            <ac:spMk id="40" creationId="{086A5A31-B10A-4793-84D4-D785959AE5B8}"/>
          </ac:spMkLst>
        </pc:spChg>
        <pc:spChg chg="add mod">
          <ac:chgData name="Russell, Lucy: WCC" userId="0322e5ce-a6de-4054-ab08-fe930bcfacdd" providerId="ADAL" clId="{B39E8A87-DF8E-4A38-9FDC-3D8A4198CDDA}" dt="2023-08-16T16:11:29.349" v="3227" actId="26606"/>
          <ac:spMkLst>
            <pc:docMk/>
            <pc:sldMk cId="2058760227" sldId="262"/>
            <ac:spMk id="41" creationId="{F6614FE3-D354-EFD0-7A22-04AC2E935F4F}"/>
          </ac:spMkLst>
        </pc:spChg>
        <pc:spChg chg="add">
          <ac:chgData name="Russell, Lucy: WCC" userId="0322e5ce-a6de-4054-ab08-fe930bcfacdd" providerId="ADAL" clId="{B39E8A87-DF8E-4A38-9FDC-3D8A4198CDDA}" dt="2023-08-16T16:11:29.349" v="3227" actId="26606"/>
          <ac:spMkLst>
            <pc:docMk/>
            <pc:sldMk cId="2058760227" sldId="262"/>
            <ac:spMk id="46" creationId="{53E60C6D-4E85-4E14-BCDF-BF15C241F7CA}"/>
          </ac:spMkLst>
        </pc:spChg>
        <pc:spChg chg="add">
          <ac:chgData name="Russell, Lucy: WCC" userId="0322e5ce-a6de-4054-ab08-fe930bcfacdd" providerId="ADAL" clId="{B39E8A87-DF8E-4A38-9FDC-3D8A4198CDDA}" dt="2023-08-16T16:11:29.349" v="3227" actId="26606"/>
          <ac:spMkLst>
            <pc:docMk/>
            <pc:sldMk cId="2058760227" sldId="262"/>
            <ac:spMk id="48" creationId="{7D42D292-4C48-479B-9E59-E29CD9871C0C}"/>
          </ac:spMkLst>
        </pc:spChg>
        <pc:spChg chg="add">
          <ac:chgData name="Russell, Lucy: WCC" userId="0322e5ce-a6de-4054-ab08-fe930bcfacdd" providerId="ADAL" clId="{B39E8A87-DF8E-4A38-9FDC-3D8A4198CDDA}" dt="2023-08-16T16:11:29.349" v="3227" actId="26606"/>
          <ac:spMkLst>
            <pc:docMk/>
            <pc:sldMk cId="2058760227" sldId="262"/>
            <ac:spMk id="50" creationId="{533DF362-939D-4EEE-8DC4-6B54607E5611}"/>
          </ac:spMkLst>
        </pc:spChg>
        <pc:picChg chg="add del mod ord">
          <ac:chgData name="Russell, Lucy: WCC" userId="0322e5ce-a6de-4054-ab08-fe930bcfacdd" providerId="ADAL" clId="{B39E8A87-DF8E-4A38-9FDC-3D8A4198CDDA}" dt="2023-08-16T16:10:48.227" v="3217" actId="478"/>
          <ac:picMkLst>
            <pc:docMk/>
            <pc:sldMk cId="2058760227" sldId="262"/>
            <ac:picMk id="5" creationId="{353B2AF2-CA9E-9D1B-39A9-6F34E6D6F757}"/>
          </ac:picMkLst>
        </pc:picChg>
        <pc:picChg chg="add mod ord">
          <ac:chgData name="Russell, Lucy: WCC" userId="0322e5ce-a6de-4054-ab08-fe930bcfacdd" providerId="ADAL" clId="{B39E8A87-DF8E-4A38-9FDC-3D8A4198CDDA}" dt="2023-08-16T16:11:29.349" v="3227" actId="26606"/>
          <ac:picMkLst>
            <pc:docMk/>
            <pc:sldMk cId="2058760227" sldId="262"/>
            <ac:picMk id="7" creationId="{D4F860D5-2592-BABC-E8CD-3579CF5BCCE5}"/>
          </ac:picMkLst>
        </pc:picChg>
        <pc:picChg chg="add mod ord">
          <ac:chgData name="Russell, Lucy: WCC" userId="0322e5ce-a6de-4054-ab08-fe930bcfacdd" providerId="ADAL" clId="{B39E8A87-DF8E-4A38-9FDC-3D8A4198CDDA}" dt="2023-08-16T16:11:29.349" v="3227" actId="26606"/>
          <ac:picMkLst>
            <pc:docMk/>
            <pc:sldMk cId="2058760227" sldId="262"/>
            <ac:picMk id="10" creationId="{46FAA8D3-25B3-FEA0-5C4C-678C8895A241}"/>
          </ac:picMkLst>
        </pc:picChg>
        <pc:cxnChg chg="add del">
          <ac:chgData name="Russell, Lucy: WCC" userId="0322e5ce-a6de-4054-ab08-fe930bcfacdd" providerId="ADAL" clId="{B39E8A87-DF8E-4A38-9FDC-3D8A4198CDDA}" dt="2023-08-16T16:11:22.784" v="3224" actId="26606"/>
          <ac:cxnSpMkLst>
            <pc:docMk/>
            <pc:sldMk cId="2058760227" sldId="262"/>
            <ac:cxnSpMk id="36" creationId="{C49DA8F6-BCC1-4447-B54C-57856834B94B}"/>
          </ac:cxnSpMkLst>
        </pc:cxnChg>
      </pc:sldChg>
      <pc:sldChg chg="modSp mod">
        <pc:chgData name="Russell, Lucy: WCC" userId="0322e5ce-a6de-4054-ab08-fe930bcfacdd" providerId="ADAL" clId="{B39E8A87-DF8E-4A38-9FDC-3D8A4198CDDA}" dt="2023-08-18T15:52:40.893" v="3463" actId="20577"/>
        <pc:sldMkLst>
          <pc:docMk/>
          <pc:sldMk cId="954261421" sldId="263"/>
        </pc:sldMkLst>
        <pc:spChg chg="mod">
          <ac:chgData name="Russell, Lucy: WCC" userId="0322e5ce-a6de-4054-ab08-fe930bcfacdd" providerId="ADAL" clId="{B39E8A87-DF8E-4A38-9FDC-3D8A4198CDDA}" dt="2023-08-18T15:51:55.616" v="3429" actId="20577"/>
          <ac:spMkLst>
            <pc:docMk/>
            <pc:sldMk cId="954261421" sldId="263"/>
            <ac:spMk id="21" creationId="{B6BDB28D-C31C-6969-D975-80AFF6CFD450}"/>
          </ac:spMkLst>
        </pc:spChg>
        <pc:spChg chg="mod">
          <ac:chgData name="Russell, Lucy: WCC" userId="0322e5ce-a6de-4054-ab08-fe930bcfacdd" providerId="ADAL" clId="{B39E8A87-DF8E-4A38-9FDC-3D8A4198CDDA}" dt="2023-08-18T15:52:40.893" v="3463" actId="20577"/>
          <ac:spMkLst>
            <pc:docMk/>
            <pc:sldMk cId="954261421" sldId="263"/>
            <ac:spMk id="34" creationId="{308559F9-352F-A63D-A33F-5F27DF6D727E}"/>
          </ac:spMkLst>
        </pc:spChg>
        <pc:spChg chg="mod">
          <ac:chgData name="Russell, Lucy: WCC" userId="0322e5ce-a6de-4054-ab08-fe930bcfacdd" providerId="ADAL" clId="{B39E8A87-DF8E-4A38-9FDC-3D8A4198CDDA}" dt="2023-08-18T15:52:31.740" v="3462" actId="33524"/>
          <ac:spMkLst>
            <pc:docMk/>
            <pc:sldMk cId="954261421" sldId="263"/>
            <ac:spMk id="35" creationId="{4B77A629-EFB6-A120-DB34-ECD82A79802D}"/>
          </ac:spMkLst>
        </pc:spChg>
        <pc:cxnChg chg="mod">
          <ac:chgData name="Russell, Lucy: WCC" userId="0322e5ce-a6de-4054-ab08-fe930bcfacdd" providerId="ADAL" clId="{B39E8A87-DF8E-4A38-9FDC-3D8A4198CDDA}" dt="2023-08-18T15:51:55.616" v="3429" actId="20577"/>
          <ac:cxnSpMkLst>
            <pc:docMk/>
            <pc:sldMk cId="954261421" sldId="263"/>
            <ac:cxnSpMk id="10" creationId="{B86C0B8F-974C-B85D-0563-C8D9FFE64BBD}"/>
          </ac:cxnSpMkLst>
        </pc:cxnChg>
        <pc:cxnChg chg="mod">
          <ac:chgData name="Russell, Lucy: WCC" userId="0322e5ce-a6de-4054-ab08-fe930bcfacdd" providerId="ADAL" clId="{B39E8A87-DF8E-4A38-9FDC-3D8A4198CDDA}" dt="2023-08-18T15:51:55.616" v="3429" actId="20577"/>
          <ac:cxnSpMkLst>
            <pc:docMk/>
            <pc:sldMk cId="954261421" sldId="263"/>
            <ac:cxnSpMk id="13" creationId="{9D3916DE-A0E9-2FA5-A705-3E8CA097DF46}"/>
          </ac:cxnSpMkLst>
        </pc:cxnChg>
      </pc:sldChg>
      <pc:sldChg chg="new del">
        <pc:chgData name="Russell, Lucy: WCC" userId="0322e5ce-a6de-4054-ab08-fe930bcfacdd" providerId="ADAL" clId="{B39E8A87-DF8E-4A38-9FDC-3D8A4198CDDA}" dt="2023-08-16T16:11:33.884" v="3228" actId="47"/>
        <pc:sldMkLst>
          <pc:docMk/>
          <pc:sldMk cId="2299881906" sldId="263"/>
        </pc:sldMkLst>
      </pc:sldChg>
    </pc:docChg>
  </pc:docChgLst>
  <pc:docChgLst>
    <pc:chgData name="Lucy Russell" userId="0322e5ce-a6de-4054-ab08-fe930bcfacdd" providerId="ADAL" clId="{B39E8A87-DF8E-4A38-9FDC-3D8A4198CDDA}"/>
    <pc:docChg chg="undo redo custSel addSld modSld">
      <pc:chgData name="Lucy Russell" userId="0322e5ce-a6de-4054-ab08-fe930bcfacdd" providerId="ADAL" clId="{B39E8A87-DF8E-4A38-9FDC-3D8A4198CDDA}" dt="2023-08-18T12:33:15.290" v="6810" actId="1076"/>
      <pc:docMkLst>
        <pc:docMk/>
      </pc:docMkLst>
      <pc:sldChg chg="addSp modSp mod">
        <pc:chgData name="Lucy Russell" userId="0322e5ce-a6de-4054-ab08-fe930bcfacdd" providerId="ADAL" clId="{B39E8A87-DF8E-4A38-9FDC-3D8A4198CDDA}" dt="2023-08-18T11:00:07.094" v="5163" actId="207"/>
        <pc:sldMkLst>
          <pc:docMk/>
          <pc:sldMk cId="4125019574" sldId="257"/>
        </pc:sldMkLst>
        <pc:spChg chg="mod">
          <ac:chgData name="Lucy Russell" userId="0322e5ce-a6de-4054-ab08-fe930bcfacdd" providerId="ADAL" clId="{B39E8A87-DF8E-4A38-9FDC-3D8A4198CDDA}" dt="2023-08-18T11:00:07.094" v="5163" actId="207"/>
          <ac:spMkLst>
            <pc:docMk/>
            <pc:sldMk cId="4125019574" sldId="257"/>
            <ac:spMk id="2" creationId="{FC94168D-ED53-755A-0C0B-A963772F70CE}"/>
          </ac:spMkLst>
        </pc:spChg>
        <pc:spChg chg="add mod">
          <ac:chgData name="Lucy Russell" userId="0322e5ce-a6de-4054-ab08-fe930bcfacdd" providerId="ADAL" clId="{B39E8A87-DF8E-4A38-9FDC-3D8A4198CDDA}" dt="2023-08-18T10:59:56.411" v="5162" actId="14100"/>
          <ac:spMkLst>
            <pc:docMk/>
            <pc:sldMk cId="4125019574" sldId="257"/>
            <ac:spMk id="3" creationId="{0EA7B1B9-E31C-167B-AFF0-C5DA6CEB27D4}"/>
          </ac:spMkLst>
        </pc:spChg>
        <pc:spChg chg="add mod">
          <ac:chgData name="Lucy Russell" userId="0322e5ce-a6de-4054-ab08-fe930bcfacdd" providerId="ADAL" clId="{B39E8A87-DF8E-4A38-9FDC-3D8A4198CDDA}" dt="2023-08-18T10:59:38.502" v="5158" actId="207"/>
          <ac:spMkLst>
            <pc:docMk/>
            <pc:sldMk cId="4125019574" sldId="257"/>
            <ac:spMk id="5" creationId="{B8A19BE4-4E80-C15D-CECA-6E5A3E87D364}"/>
          </ac:spMkLst>
        </pc:spChg>
        <pc:spChg chg="mod">
          <ac:chgData name="Lucy Russell" userId="0322e5ce-a6de-4054-ab08-fe930bcfacdd" providerId="ADAL" clId="{B39E8A87-DF8E-4A38-9FDC-3D8A4198CDDA}" dt="2023-08-18T10:59:49.641" v="5161" actId="14100"/>
          <ac:spMkLst>
            <pc:docMk/>
            <pc:sldMk cId="4125019574" sldId="257"/>
            <ac:spMk id="18" creationId="{6C178306-8297-DAD6-768C-A9CF4B5BA054}"/>
          </ac:spMkLst>
        </pc:spChg>
      </pc:sldChg>
      <pc:sldChg chg="addSp modSp mod">
        <pc:chgData name="Lucy Russell" userId="0322e5ce-a6de-4054-ab08-fe930bcfacdd" providerId="ADAL" clId="{B39E8A87-DF8E-4A38-9FDC-3D8A4198CDDA}" dt="2023-08-18T12:10:14.753" v="5209" actId="20577"/>
        <pc:sldMkLst>
          <pc:docMk/>
          <pc:sldMk cId="2967953841" sldId="258"/>
        </pc:sldMkLst>
        <pc:spChg chg="mod">
          <ac:chgData name="Lucy Russell" userId="0322e5ce-a6de-4054-ab08-fe930bcfacdd" providerId="ADAL" clId="{B39E8A87-DF8E-4A38-9FDC-3D8A4198CDDA}" dt="2023-08-18T12:10:14.753" v="5209" actId="20577"/>
          <ac:spMkLst>
            <pc:docMk/>
            <pc:sldMk cId="2967953841" sldId="258"/>
            <ac:spMk id="2" creationId="{3F9F4B65-0B60-D521-0466-6C322B04F75A}"/>
          </ac:spMkLst>
        </pc:spChg>
        <pc:spChg chg="add mod">
          <ac:chgData name="Lucy Russell" userId="0322e5ce-a6de-4054-ab08-fe930bcfacdd" providerId="ADAL" clId="{B39E8A87-DF8E-4A38-9FDC-3D8A4198CDDA}" dt="2023-08-18T10:50:05.042" v="4437" actId="33524"/>
          <ac:spMkLst>
            <pc:docMk/>
            <pc:sldMk cId="2967953841" sldId="258"/>
            <ac:spMk id="3" creationId="{878B894E-E074-82E8-4A13-099020F6FC92}"/>
          </ac:spMkLst>
        </pc:spChg>
        <pc:spChg chg="add mod">
          <ac:chgData name="Lucy Russell" userId="0322e5ce-a6de-4054-ab08-fe930bcfacdd" providerId="ADAL" clId="{B39E8A87-DF8E-4A38-9FDC-3D8A4198CDDA}" dt="2023-08-18T10:53:35.357" v="5002" actId="1076"/>
          <ac:spMkLst>
            <pc:docMk/>
            <pc:sldMk cId="2967953841" sldId="258"/>
            <ac:spMk id="5" creationId="{9F37492C-9721-903A-56DE-C5C95A4FF557}"/>
          </ac:spMkLst>
        </pc:spChg>
        <pc:spChg chg="mod">
          <ac:chgData name="Lucy Russell" userId="0322e5ce-a6de-4054-ab08-fe930bcfacdd" providerId="ADAL" clId="{B39E8A87-DF8E-4A38-9FDC-3D8A4198CDDA}" dt="2023-08-18T10:53:20.351" v="4999" actId="1076"/>
          <ac:spMkLst>
            <pc:docMk/>
            <pc:sldMk cId="2967953841" sldId="258"/>
            <ac:spMk id="28" creationId="{1DEF00B7-64F5-F71A-D90E-1D8562BF3B6C}"/>
          </ac:spMkLst>
        </pc:spChg>
        <pc:cxnChg chg="mod">
          <ac:chgData name="Lucy Russell" userId="0322e5ce-a6de-4054-ab08-fe930bcfacdd" providerId="ADAL" clId="{B39E8A87-DF8E-4A38-9FDC-3D8A4198CDDA}" dt="2023-08-18T10:53:28.216" v="5000" actId="14100"/>
          <ac:cxnSpMkLst>
            <pc:docMk/>
            <pc:sldMk cId="2967953841" sldId="258"/>
            <ac:cxnSpMk id="29" creationId="{4E372E55-59B7-30EA-3734-A94D6E965177}"/>
          </ac:cxnSpMkLst>
        </pc:cxnChg>
      </pc:sldChg>
      <pc:sldChg chg="addSp modSp mod">
        <pc:chgData name="Lucy Russell" userId="0322e5ce-a6de-4054-ab08-fe930bcfacdd" providerId="ADAL" clId="{B39E8A87-DF8E-4A38-9FDC-3D8A4198CDDA}" dt="2023-08-18T10:54:52.572" v="5123" actId="1076"/>
        <pc:sldMkLst>
          <pc:docMk/>
          <pc:sldMk cId="2169010454" sldId="260"/>
        </pc:sldMkLst>
        <pc:spChg chg="add mod">
          <ac:chgData name="Lucy Russell" userId="0322e5ce-a6de-4054-ab08-fe930bcfacdd" providerId="ADAL" clId="{B39E8A87-DF8E-4A38-9FDC-3D8A4198CDDA}" dt="2023-08-18T09:35:39.673" v="3422" actId="255"/>
          <ac:spMkLst>
            <pc:docMk/>
            <pc:sldMk cId="2169010454" sldId="260"/>
            <ac:spMk id="31" creationId="{98EF0767-37CD-8F7D-A147-91A313D265AA}"/>
          </ac:spMkLst>
        </pc:spChg>
        <pc:spChg chg="add mod">
          <ac:chgData name="Lucy Russell" userId="0322e5ce-a6de-4054-ab08-fe930bcfacdd" providerId="ADAL" clId="{B39E8A87-DF8E-4A38-9FDC-3D8A4198CDDA}" dt="2023-08-18T09:38:37.525" v="3639" actId="255"/>
          <ac:spMkLst>
            <pc:docMk/>
            <pc:sldMk cId="2169010454" sldId="260"/>
            <ac:spMk id="32" creationId="{DC708D51-29C3-9845-B52A-7E74DB243DE7}"/>
          </ac:spMkLst>
        </pc:spChg>
        <pc:spChg chg="add mod">
          <ac:chgData name="Lucy Russell" userId="0322e5ce-a6de-4054-ab08-fe930bcfacdd" providerId="ADAL" clId="{B39E8A87-DF8E-4A38-9FDC-3D8A4198CDDA}" dt="2023-08-18T09:39:44.205" v="3809" actId="1076"/>
          <ac:spMkLst>
            <pc:docMk/>
            <pc:sldMk cId="2169010454" sldId="260"/>
            <ac:spMk id="34" creationId="{4E7F04B5-6613-4009-A186-E18292B1DC27}"/>
          </ac:spMkLst>
        </pc:spChg>
        <pc:spChg chg="add mod">
          <ac:chgData name="Lucy Russell" userId="0322e5ce-a6de-4054-ab08-fe930bcfacdd" providerId="ADAL" clId="{B39E8A87-DF8E-4A38-9FDC-3D8A4198CDDA}" dt="2023-08-18T10:54:52.572" v="5123" actId="1076"/>
          <ac:spMkLst>
            <pc:docMk/>
            <pc:sldMk cId="2169010454" sldId="260"/>
            <ac:spMk id="38" creationId="{115586CD-E619-4D72-D964-0A0ED118AA59}"/>
          </ac:spMkLst>
        </pc:spChg>
        <pc:spChg chg="add mod">
          <ac:chgData name="Lucy Russell" userId="0322e5ce-a6de-4054-ab08-fe930bcfacdd" providerId="ADAL" clId="{B39E8A87-DF8E-4A38-9FDC-3D8A4198CDDA}" dt="2023-08-18T10:54:43.174" v="5121" actId="1076"/>
          <ac:spMkLst>
            <pc:docMk/>
            <pc:sldMk cId="2169010454" sldId="260"/>
            <ac:spMk id="40" creationId="{2C0B9794-A12A-6862-119E-B59761ADED52}"/>
          </ac:spMkLst>
        </pc:spChg>
        <pc:cxnChg chg="add mod">
          <ac:chgData name="Lucy Russell" userId="0322e5ce-a6de-4054-ab08-fe930bcfacdd" providerId="ADAL" clId="{B39E8A87-DF8E-4A38-9FDC-3D8A4198CDDA}" dt="2023-08-18T08:46:06.381" v="2" actId="14100"/>
          <ac:cxnSpMkLst>
            <pc:docMk/>
            <pc:sldMk cId="2169010454" sldId="260"/>
            <ac:cxnSpMk id="3" creationId="{49503A90-AE20-3FFD-376B-8B8B981B26A0}"/>
          </ac:cxnSpMkLst>
        </pc:cxnChg>
        <pc:cxnChg chg="add mod">
          <ac:chgData name="Lucy Russell" userId="0322e5ce-a6de-4054-ab08-fe930bcfacdd" providerId="ADAL" clId="{B39E8A87-DF8E-4A38-9FDC-3D8A4198CDDA}" dt="2023-08-18T09:38:37.525" v="3639" actId="255"/>
          <ac:cxnSpMkLst>
            <pc:docMk/>
            <pc:sldMk cId="2169010454" sldId="260"/>
            <ac:cxnSpMk id="8" creationId="{3DCADBEF-37F3-1A9C-DEA0-20EAC601B4E1}"/>
          </ac:cxnSpMkLst>
        </pc:cxnChg>
        <pc:cxnChg chg="add mod">
          <ac:chgData name="Lucy Russell" userId="0322e5ce-a6de-4054-ab08-fe930bcfacdd" providerId="ADAL" clId="{B39E8A87-DF8E-4A38-9FDC-3D8A4198CDDA}" dt="2023-08-18T09:39:47.411" v="3810" actId="14100"/>
          <ac:cxnSpMkLst>
            <pc:docMk/>
            <pc:sldMk cId="2169010454" sldId="260"/>
            <ac:cxnSpMk id="13" creationId="{F9345B6E-965C-8375-48EA-02AD2EE54C03}"/>
          </ac:cxnSpMkLst>
        </pc:cxnChg>
        <pc:cxnChg chg="add mod">
          <ac:chgData name="Lucy Russell" userId="0322e5ce-a6de-4054-ab08-fe930bcfacdd" providerId="ADAL" clId="{B39E8A87-DF8E-4A38-9FDC-3D8A4198CDDA}" dt="2023-08-18T09:39:50.749" v="3811" actId="14100"/>
          <ac:cxnSpMkLst>
            <pc:docMk/>
            <pc:sldMk cId="2169010454" sldId="260"/>
            <ac:cxnSpMk id="19" creationId="{985F423F-C663-3DCD-6BB8-61748C6080B5}"/>
          </ac:cxnSpMkLst>
        </pc:cxnChg>
        <pc:cxnChg chg="add mod">
          <ac:chgData name="Lucy Russell" userId="0322e5ce-a6de-4054-ab08-fe930bcfacdd" providerId="ADAL" clId="{B39E8A87-DF8E-4A38-9FDC-3D8A4198CDDA}" dt="2023-08-18T09:39:55.699" v="3812" actId="14100"/>
          <ac:cxnSpMkLst>
            <pc:docMk/>
            <pc:sldMk cId="2169010454" sldId="260"/>
            <ac:cxnSpMk id="23" creationId="{80EB4788-5CDC-AA3D-7033-64AD4740DC5D}"/>
          </ac:cxnSpMkLst>
        </pc:cxnChg>
        <pc:cxnChg chg="add mod">
          <ac:chgData name="Lucy Russell" userId="0322e5ce-a6de-4054-ab08-fe930bcfacdd" providerId="ADAL" clId="{B39E8A87-DF8E-4A38-9FDC-3D8A4198CDDA}" dt="2023-08-18T10:54:46.925" v="5122" actId="14100"/>
          <ac:cxnSpMkLst>
            <pc:docMk/>
            <pc:sldMk cId="2169010454" sldId="260"/>
            <ac:cxnSpMk id="28" creationId="{E782AB4B-4EED-5C7C-A746-9ED26EABFB99}"/>
          </ac:cxnSpMkLst>
        </pc:cxnChg>
      </pc:sldChg>
      <pc:sldChg chg="addSp delSp modSp mod">
        <pc:chgData name="Lucy Russell" userId="0322e5ce-a6de-4054-ab08-fe930bcfacdd" providerId="ADAL" clId="{B39E8A87-DF8E-4A38-9FDC-3D8A4198CDDA}" dt="2023-08-18T09:33:51.199" v="3220" actId="14100"/>
        <pc:sldMkLst>
          <pc:docMk/>
          <pc:sldMk cId="2839287803" sldId="261"/>
        </pc:sldMkLst>
        <pc:spChg chg="add mod">
          <ac:chgData name="Lucy Russell" userId="0322e5ce-a6de-4054-ab08-fe930bcfacdd" providerId="ADAL" clId="{B39E8A87-DF8E-4A38-9FDC-3D8A4198CDDA}" dt="2023-08-18T09:24:02.173" v="2445" actId="1076"/>
          <ac:spMkLst>
            <pc:docMk/>
            <pc:sldMk cId="2839287803" sldId="261"/>
            <ac:spMk id="10" creationId="{F8CFC276-E636-B22C-1C02-A46C8D47860C}"/>
          </ac:spMkLst>
        </pc:spChg>
        <pc:spChg chg="add del mod">
          <ac:chgData name="Lucy Russell" userId="0322e5ce-a6de-4054-ab08-fe930bcfacdd" providerId="ADAL" clId="{B39E8A87-DF8E-4A38-9FDC-3D8A4198CDDA}" dt="2023-08-18T09:24:16.431" v="2451"/>
          <ac:spMkLst>
            <pc:docMk/>
            <pc:sldMk cId="2839287803" sldId="261"/>
            <ac:spMk id="11" creationId="{97FE7AD7-25AA-EFBA-EC55-D73A1AB56B39}"/>
          </ac:spMkLst>
        </pc:spChg>
        <pc:spChg chg="add mod">
          <ac:chgData name="Lucy Russell" userId="0322e5ce-a6de-4054-ab08-fe930bcfacdd" providerId="ADAL" clId="{B39E8A87-DF8E-4A38-9FDC-3D8A4198CDDA}" dt="2023-08-18T09:26:40.074" v="2774" actId="207"/>
          <ac:spMkLst>
            <pc:docMk/>
            <pc:sldMk cId="2839287803" sldId="261"/>
            <ac:spMk id="15" creationId="{B8E9A19D-ED8E-542A-64C7-CB99E15EAA15}"/>
          </ac:spMkLst>
        </pc:spChg>
        <pc:spChg chg="add mod">
          <ac:chgData name="Lucy Russell" userId="0322e5ce-a6de-4054-ab08-fe930bcfacdd" providerId="ADAL" clId="{B39E8A87-DF8E-4A38-9FDC-3D8A4198CDDA}" dt="2023-08-18T09:29:20.200" v="3018" actId="1076"/>
          <ac:spMkLst>
            <pc:docMk/>
            <pc:sldMk cId="2839287803" sldId="261"/>
            <ac:spMk id="17" creationId="{94EA702B-2F27-3DFE-A241-A83F5D2FF925}"/>
          </ac:spMkLst>
        </pc:spChg>
        <pc:spChg chg="add del mod">
          <ac:chgData name="Lucy Russell" userId="0322e5ce-a6de-4054-ab08-fe930bcfacdd" providerId="ADAL" clId="{B39E8A87-DF8E-4A38-9FDC-3D8A4198CDDA}" dt="2023-08-18T09:29:08.261" v="3014"/>
          <ac:spMkLst>
            <pc:docMk/>
            <pc:sldMk cId="2839287803" sldId="261"/>
            <ac:spMk id="18" creationId="{4FB7C71A-920E-1E3E-2433-D276F861AC86}"/>
          </ac:spMkLst>
        </pc:spChg>
        <pc:spChg chg="add mod">
          <ac:chgData name="Lucy Russell" userId="0322e5ce-a6de-4054-ab08-fe930bcfacdd" providerId="ADAL" clId="{B39E8A87-DF8E-4A38-9FDC-3D8A4198CDDA}" dt="2023-08-18T09:33:47.490" v="3219" actId="1076"/>
          <ac:spMkLst>
            <pc:docMk/>
            <pc:sldMk cId="2839287803" sldId="261"/>
            <ac:spMk id="24" creationId="{6C9A01FE-2E9C-0A2B-AF68-51DB936C4D95}"/>
          </ac:spMkLst>
        </pc:spChg>
        <pc:cxnChg chg="add mod">
          <ac:chgData name="Lucy Russell" userId="0322e5ce-a6de-4054-ab08-fe930bcfacdd" providerId="ADAL" clId="{B39E8A87-DF8E-4A38-9FDC-3D8A4198CDDA}" dt="2023-08-18T09:29:15.831" v="3017" actId="14100"/>
          <ac:cxnSpMkLst>
            <pc:docMk/>
            <pc:sldMk cId="2839287803" sldId="261"/>
            <ac:cxnSpMk id="3" creationId="{01086339-EDC7-FDB9-649D-402141D94D3E}"/>
          </ac:cxnSpMkLst>
        </pc:cxnChg>
        <pc:cxnChg chg="add mod">
          <ac:chgData name="Lucy Russell" userId="0322e5ce-a6de-4054-ab08-fe930bcfacdd" providerId="ADAL" clId="{B39E8A87-DF8E-4A38-9FDC-3D8A4198CDDA}" dt="2023-08-18T09:29:12.876" v="3015" actId="14100"/>
          <ac:cxnSpMkLst>
            <pc:docMk/>
            <pc:sldMk cId="2839287803" sldId="261"/>
            <ac:cxnSpMk id="6" creationId="{EB13A83F-D538-5085-6BA4-58742EA2F649}"/>
          </ac:cxnSpMkLst>
        </pc:cxnChg>
        <pc:cxnChg chg="add mod">
          <ac:chgData name="Lucy Russell" userId="0322e5ce-a6de-4054-ab08-fe930bcfacdd" providerId="ADAL" clId="{B39E8A87-DF8E-4A38-9FDC-3D8A4198CDDA}" dt="2023-08-18T08:48:15.662" v="25" actId="14100"/>
          <ac:cxnSpMkLst>
            <pc:docMk/>
            <pc:sldMk cId="2839287803" sldId="261"/>
            <ac:cxnSpMk id="8" creationId="{318B18D6-4404-0252-3FD2-EE627B7FE74B}"/>
          </ac:cxnSpMkLst>
        </pc:cxnChg>
        <pc:cxnChg chg="add mod">
          <ac:chgData name="Lucy Russell" userId="0322e5ce-a6de-4054-ab08-fe930bcfacdd" providerId="ADAL" clId="{B39E8A87-DF8E-4A38-9FDC-3D8A4198CDDA}" dt="2023-08-18T09:33:51.199" v="3220" actId="14100"/>
          <ac:cxnSpMkLst>
            <pc:docMk/>
            <pc:sldMk cId="2839287803" sldId="261"/>
            <ac:cxnSpMk id="22" creationId="{CE174DAD-D76C-719B-7BAD-B9E02DD36C9F}"/>
          </ac:cxnSpMkLst>
        </pc:cxnChg>
      </pc:sldChg>
      <pc:sldChg chg="addSp delSp modSp mod">
        <pc:chgData name="Lucy Russell" userId="0322e5ce-a6de-4054-ab08-fe930bcfacdd" providerId="ADAL" clId="{B39E8A87-DF8E-4A38-9FDC-3D8A4198CDDA}" dt="2023-08-18T12:11:03.494" v="5219" actId="207"/>
        <pc:sldMkLst>
          <pc:docMk/>
          <pc:sldMk cId="2058760227" sldId="262"/>
        </pc:sldMkLst>
        <pc:spChg chg="del">
          <ac:chgData name="Lucy Russell" userId="0322e5ce-a6de-4054-ab08-fe930bcfacdd" providerId="ADAL" clId="{B39E8A87-DF8E-4A38-9FDC-3D8A4198CDDA}" dt="2023-08-18T08:48:22.253" v="26" actId="478"/>
          <ac:spMkLst>
            <pc:docMk/>
            <pc:sldMk cId="2058760227" sldId="262"/>
            <ac:spMk id="2" creationId="{5544A5D4-19F9-144C-D7F5-20B36A801567}"/>
          </ac:spMkLst>
        </pc:spChg>
        <pc:spChg chg="add mod">
          <ac:chgData name="Lucy Russell" userId="0322e5ce-a6de-4054-ab08-fe930bcfacdd" providerId="ADAL" clId="{B39E8A87-DF8E-4A38-9FDC-3D8A4198CDDA}" dt="2023-08-18T12:10:38.968" v="5214" actId="1076"/>
          <ac:spMkLst>
            <pc:docMk/>
            <pc:sldMk cId="2058760227" sldId="262"/>
            <ac:spMk id="15" creationId="{A70072CE-5B23-0B07-008D-6542D9E7493E}"/>
          </ac:spMkLst>
        </pc:spChg>
        <pc:spChg chg="add del">
          <ac:chgData name="Lucy Russell" userId="0322e5ce-a6de-4054-ab08-fe930bcfacdd" providerId="ADAL" clId="{B39E8A87-DF8E-4A38-9FDC-3D8A4198CDDA}" dt="2023-08-18T08:55:10.188" v="416" actId="11529"/>
          <ac:spMkLst>
            <pc:docMk/>
            <pc:sldMk cId="2058760227" sldId="262"/>
            <ac:spMk id="21" creationId="{8FB56345-27B3-B681-F1D8-79791DA080E8}"/>
          </ac:spMkLst>
        </pc:spChg>
        <pc:spChg chg="add mod">
          <ac:chgData name="Lucy Russell" userId="0322e5ce-a6de-4054-ab08-fe930bcfacdd" providerId="ADAL" clId="{B39E8A87-DF8E-4A38-9FDC-3D8A4198CDDA}" dt="2023-08-18T12:11:03.494" v="5219" actId="207"/>
          <ac:spMkLst>
            <pc:docMk/>
            <pc:sldMk cId="2058760227" sldId="262"/>
            <ac:spMk id="22" creationId="{BC250F0B-3312-BEBD-6198-A5C467B6C703}"/>
          </ac:spMkLst>
        </pc:spChg>
        <pc:spChg chg="add mod">
          <ac:chgData name="Lucy Russell" userId="0322e5ce-a6de-4054-ab08-fe930bcfacdd" providerId="ADAL" clId="{B39E8A87-DF8E-4A38-9FDC-3D8A4198CDDA}" dt="2023-08-18T09:09:08.047" v="1430" actId="1076"/>
          <ac:spMkLst>
            <pc:docMk/>
            <pc:sldMk cId="2058760227" sldId="262"/>
            <ac:spMk id="26" creationId="{718DEB4A-9C71-8320-E9E1-959D2C6F5C54}"/>
          </ac:spMkLst>
        </pc:spChg>
        <pc:spChg chg="add mod">
          <ac:chgData name="Lucy Russell" userId="0322e5ce-a6de-4054-ab08-fe930bcfacdd" providerId="ADAL" clId="{B39E8A87-DF8E-4A38-9FDC-3D8A4198CDDA}" dt="2023-08-18T09:30:34.539" v="3021" actId="1076"/>
          <ac:spMkLst>
            <pc:docMk/>
            <pc:sldMk cId="2058760227" sldId="262"/>
            <ac:spMk id="30" creationId="{E15E082F-DF96-ABBA-75E6-D221DD997A24}"/>
          </ac:spMkLst>
        </pc:spChg>
        <pc:spChg chg="add mod">
          <ac:chgData name="Lucy Russell" userId="0322e5ce-a6de-4054-ab08-fe930bcfacdd" providerId="ADAL" clId="{B39E8A87-DF8E-4A38-9FDC-3D8A4198CDDA}" dt="2023-08-18T09:31:04.344" v="3023" actId="1076"/>
          <ac:spMkLst>
            <pc:docMk/>
            <pc:sldMk cId="2058760227" sldId="262"/>
            <ac:spMk id="33" creationId="{815893E1-7492-D43B-E770-FFF526B42186}"/>
          </ac:spMkLst>
        </pc:spChg>
        <pc:spChg chg="mod">
          <ac:chgData name="Lucy Russell" userId="0322e5ce-a6de-4054-ab08-fe930bcfacdd" providerId="ADAL" clId="{B39E8A87-DF8E-4A38-9FDC-3D8A4198CDDA}" dt="2023-08-18T08:52:22.868" v="188" actId="1076"/>
          <ac:spMkLst>
            <pc:docMk/>
            <pc:sldMk cId="2058760227" sldId="262"/>
            <ac:spMk id="41" creationId="{F6614FE3-D354-EFD0-7A22-04AC2E935F4F}"/>
          </ac:spMkLst>
        </pc:spChg>
        <pc:cxnChg chg="add mod">
          <ac:chgData name="Lucy Russell" userId="0322e5ce-a6de-4054-ab08-fe930bcfacdd" providerId="ADAL" clId="{B39E8A87-DF8E-4A38-9FDC-3D8A4198CDDA}" dt="2023-08-18T08:54:35.936" v="412" actId="14100"/>
          <ac:cxnSpMkLst>
            <pc:docMk/>
            <pc:sldMk cId="2058760227" sldId="262"/>
            <ac:cxnSpMk id="4" creationId="{75622F82-EEC2-8B19-3661-1FC30E779DBB}"/>
          </ac:cxnSpMkLst>
        </pc:cxnChg>
        <pc:cxnChg chg="add mod">
          <ac:chgData name="Lucy Russell" userId="0322e5ce-a6de-4054-ab08-fe930bcfacdd" providerId="ADAL" clId="{B39E8A87-DF8E-4A38-9FDC-3D8A4198CDDA}" dt="2023-08-18T12:10:49.029" v="5217" actId="14100"/>
          <ac:cxnSpMkLst>
            <pc:docMk/>
            <pc:sldMk cId="2058760227" sldId="262"/>
            <ac:cxnSpMk id="6" creationId="{D63E291F-DE9B-4A73-5E88-67A8E6B48F9A}"/>
          </ac:cxnSpMkLst>
        </pc:cxnChg>
        <pc:cxnChg chg="add mod">
          <ac:chgData name="Lucy Russell" userId="0322e5ce-a6de-4054-ab08-fe930bcfacdd" providerId="ADAL" clId="{B39E8A87-DF8E-4A38-9FDC-3D8A4198CDDA}" dt="2023-08-18T09:30:37.645" v="3022" actId="14100"/>
          <ac:cxnSpMkLst>
            <pc:docMk/>
            <pc:sldMk cId="2058760227" sldId="262"/>
            <ac:cxnSpMk id="9" creationId="{44636D88-E224-82EC-CAB3-29BE459C566D}"/>
          </ac:cxnSpMkLst>
        </pc:cxnChg>
        <pc:cxnChg chg="add mod">
          <ac:chgData name="Lucy Russell" userId="0322e5ce-a6de-4054-ab08-fe930bcfacdd" providerId="ADAL" clId="{B39E8A87-DF8E-4A38-9FDC-3D8A4198CDDA}" dt="2023-08-18T09:09:13.148" v="1432" actId="14100"/>
          <ac:cxnSpMkLst>
            <pc:docMk/>
            <pc:sldMk cId="2058760227" sldId="262"/>
            <ac:cxnSpMk id="12" creationId="{AA7BB608-356B-F88A-793B-6A91C8C71A2C}"/>
          </ac:cxnSpMkLst>
        </pc:cxnChg>
        <pc:cxnChg chg="add mod">
          <ac:chgData name="Lucy Russell" userId="0322e5ce-a6de-4054-ab08-fe930bcfacdd" providerId="ADAL" clId="{B39E8A87-DF8E-4A38-9FDC-3D8A4198CDDA}" dt="2023-08-18T09:31:13.009" v="3025" actId="14100"/>
          <ac:cxnSpMkLst>
            <pc:docMk/>
            <pc:sldMk cId="2058760227" sldId="262"/>
            <ac:cxnSpMk id="14" creationId="{FCDC0B0D-7137-2840-602A-B6556F5D86C4}"/>
          </ac:cxnSpMkLst>
        </pc:cxnChg>
        <pc:cxnChg chg="add del mod">
          <ac:chgData name="Lucy Russell" userId="0322e5ce-a6de-4054-ab08-fe930bcfacdd" providerId="ADAL" clId="{B39E8A87-DF8E-4A38-9FDC-3D8A4198CDDA}" dt="2023-08-18T12:10:30.455" v="5211" actId="478"/>
          <ac:cxnSpMkLst>
            <pc:docMk/>
            <pc:sldMk cId="2058760227" sldId="262"/>
            <ac:cxnSpMk id="20" creationId="{1F1D68EE-356C-10F3-5A3E-31EADAE1BB0B}"/>
          </ac:cxnSpMkLst>
        </pc:cxnChg>
      </pc:sldChg>
      <pc:sldChg chg="addSp delSp modSp new mod setBg">
        <pc:chgData name="Lucy Russell" userId="0322e5ce-a6de-4054-ab08-fe930bcfacdd" providerId="ADAL" clId="{B39E8A87-DF8E-4A38-9FDC-3D8A4198CDDA}" dt="2023-08-18T12:33:15.290" v="6810" actId="1076"/>
        <pc:sldMkLst>
          <pc:docMk/>
          <pc:sldMk cId="954261421" sldId="263"/>
        </pc:sldMkLst>
        <pc:spChg chg="del">
          <ac:chgData name="Lucy Russell" userId="0322e5ce-a6de-4054-ab08-fe930bcfacdd" providerId="ADAL" clId="{B39E8A87-DF8E-4A38-9FDC-3D8A4198CDDA}" dt="2023-08-18T12:13:57.688" v="5222" actId="478"/>
          <ac:spMkLst>
            <pc:docMk/>
            <pc:sldMk cId="954261421" sldId="263"/>
            <ac:spMk id="2" creationId="{68F821B8-769E-F240-05CE-18F78B997305}"/>
          </ac:spMkLst>
        </pc:spChg>
        <pc:spChg chg="del">
          <ac:chgData name="Lucy Russell" userId="0322e5ce-a6de-4054-ab08-fe930bcfacdd" providerId="ADAL" clId="{B39E8A87-DF8E-4A38-9FDC-3D8A4198CDDA}" dt="2023-08-18T12:13:52.373" v="5221" actId="22"/>
          <ac:spMkLst>
            <pc:docMk/>
            <pc:sldMk cId="954261421" sldId="263"/>
            <ac:spMk id="3" creationId="{FD56EC5D-FDA0-8C0A-6DFD-332A4937A3E8}"/>
          </ac:spMkLst>
        </pc:spChg>
        <pc:spChg chg="add del">
          <ac:chgData name="Lucy Russell" userId="0322e5ce-a6de-4054-ab08-fe930bcfacdd" providerId="ADAL" clId="{B39E8A87-DF8E-4A38-9FDC-3D8A4198CDDA}" dt="2023-08-18T12:14:09.318" v="5226" actId="478"/>
          <ac:spMkLst>
            <pc:docMk/>
            <pc:sldMk cId="954261421" sldId="263"/>
            <ac:spMk id="9" creationId="{1D201E1E-E76B-88BF-DE76-93BD21C85CD2}"/>
          </ac:spMkLst>
        </pc:spChg>
        <pc:spChg chg="add">
          <ac:chgData name="Lucy Russell" userId="0322e5ce-a6de-4054-ab08-fe930bcfacdd" providerId="ADAL" clId="{B39E8A87-DF8E-4A38-9FDC-3D8A4198CDDA}" dt="2023-08-18T12:14:05.362" v="5225" actId="26606"/>
          <ac:spMkLst>
            <pc:docMk/>
            <pc:sldMk cId="954261421" sldId="263"/>
            <ac:spMk id="12" creationId="{2EB492CD-616E-47F8-933B-5E2D952A0593}"/>
          </ac:spMkLst>
        </pc:spChg>
        <pc:spChg chg="add">
          <ac:chgData name="Lucy Russell" userId="0322e5ce-a6de-4054-ab08-fe930bcfacdd" providerId="ADAL" clId="{B39E8A87-DF8E-4A38-9FDC-3D8A4198CDDA}" dt="2023-08-18T12:14:05.362" v="5225" actId="26606"/>
          <ac:spMkLst>
            <pc:docMk/>
            <pc:sldMk cId="954261421" sldId="263"/>
            <ac:spMk id="14" creationId="{59383CF9-23B5-4335-9B21-1791C4CF1C75}"/>
          </ac:spMkLst>
        </pc:spChg>
        <pc:spChg chg="add">
          <ac:chgData name="Lucy Russell" userId="0322e5ce-a6de-4054-ab08-fe930bcfacdd" providerId="ADAL" clId="{B39E8A87-DF8E-4A38-9FDC-3D8A4198CDDA}" dt="2023-08-18T12:14:05.362" v="5225" actId="26606"/>
          <ac:spMkLst>
            <pc:docMk/>
            <pc:sldMk cId="954261421" sldId="263"/>
            <ac:spMk id="16" creationId="{0007FE00-9498-4706-B255-6437B0252C02}"/>
          </ac:spMkLst>
        </pc:spChg>
        <pc:spChg chg="add mod">
          <ac:chgData name="Lucy Russell" userId="0322e5ce-a6de-4054-ab08-fe930bcfacdd" providerId="ADAL" clId="{B39E8A87-DF8E-4A38-9FDC-3D8A4198CDDA}" dt="2023-08-18T12:29:01.574" v="6178" actId="20577"/>
          <ac:spMkLst>
            <pc:docMk/>
            <pc:sldMk cId="954261421" sldId="263"/>
            <ac:spMk id="21" creationId="{B6BDB28D-C31C-6969-D975-80AFF6CFD450}"/>
          </ac:spMkLst>
        </pc:spChg>
        <pc:spChg chg="add mod">
          <ac:chgData name="Lucy Russell" userId="0322e5ce-a6de-4054-ab08-fe930bcfacdd" providerId="ADAL" clId="{B39E8A87-DF8E-4A38-9FDC-3D8A4198CDDA}" dt="2023-08-18T12:28:05.421" v="6152" actId="1076"/>
          <ac:spMkLst>
            <pc:docMk/>
            <pc:sldMk cId="954261421" sldId="263"/>
            <ac:spMk id="34" creationId="{308559F9-352F-A63D-A33F-5F27DF6D727E}"/>
          </ac:spMkLst>
        </pc:spChg>
        <pc:spChg chg="add mod">
          <ac:chgData name="Lucy Russell" userId="0322e5ce-a6de-4054-ab08-fe930bcfacdd" providerId="ADAL" clId="{B39E8A87-DF8E-4A38-9FDC-3D8A4198CDDA}" dt="2023-08-18T12:33:15.290" v="6810" actId="1076"/>
          <ac:spMkLst>
            <pc:docMk/>
            <pc:sldMk cId="954261421" sldId="263"/>
            <ac:spMk id="35" creationId="{4B77A629-EFB6-A120-DB34-ECD82A79802D}"/>
          </ac:spMkLst>
        </pc:spChg>
        <pc:picChg chg="add mod ord">
          <ac:chgData name="Lucy Russell" userId="0322e5ce-a6de-4054-ab08-fe930bcfacdd" providerId="ADAL" clId="{B39E8A87-DF8E-4A38-9FDC-3D8A4198CDDA}" dt="2023-08-18T12:19:00.704" v="5231" actId="14826"/>
          <ac:picMkLst>
            <pc:docMk/>
            <pc:sldMk cId="954261421" sldId="263"/>
            <ac:picMk id="5" creationId="{9B013D41-11F1-516D-BE9C-724D226ADBC7}"/>
          </ac:picMkLst>
        </pc:picChg>
        <pc:cxnChg chg="add del">
          <ac:chgData name="Lucy Russell" userId="0322e5ce-a6de-4054-ab08-fe930bcfacdd" providerId="ADAL" clId="{B39E8A87-DF8E-4A38-9FDC-3D8A4198CDDA}" dt="2023-08-18T12:18:55.627" v="5230" actId="478"/>
          <ac:cxnSpMkLst>
            <pc:docMk/>
            <pc:sldMk cId="954261421" sldId="263"/>
            <ac:cxnSpMk id="7" creationId="{7C713643-5B23-1FEC-7AA4-7949090F5DB3}"/>
          </ac:cxnSpMkLst>
        </pc:cxnChg>
        <pc:cxnChg chg="add mod">
          <ac:chgData name="Lucy Russell" userId="0322e5ce-a6de-4054-ab08-fe930bcfacdd" providerId="ADAL" clId="{B39E8A87-DF8E-4A38-9FDC-3D8A4198CDDA}" dt="2023-08-18T12:28:53.986" v="6172" actId="20577"/>
          <ac:cxnSpMkLst>
            <pc:docMk/>
            <pc:sldMk cId="954261421" sldId="263"/>
            <ac:cxnSpMk id="10" creationId="{B86C0B8F-974C-B85D-0563-C8D9FFE64BBD}"/>
          </ac:cxnSpMkLst>
        </pc:cxnChg>
        <pc:cxnChg chg="add mod">
          <ac:chgData name="Lucy Russell" userId="0322e5ce-a6de-4054-ab08-fe930bcfacdd" providerId="ADAL" clId="{B39E8A87-DF8E-4A38-9FDC-3D8A4198CDDA}" dt="2023-08-18T12:28:53.986" v="6172" actId="20577"/>
          <ac:cxnSpMkLst>
            <pc:docMk/>
            <pc:sldMk cId="954261421" sldId="263"/>
            <ac:cxnSpMk id="13" creationId="{9D3916DE-A0E9-2FA5-A705-3E8CA097DF46}"/>
          </ac:cxnSpMkLst>
        </pc:cxnChg>
        <pc:cxnChg chg="add mod">
          <ac:chgData name="Lucy Russell" userId="0322e5ce-a6de-4054-ab08-fe930bcfacdd" providerId="ADAL" clId="{B39E8A87-DF8E-4A38-9FDC-3D8A4198CDDA}" dt="2023-08-18T12:22:59.077" v="5519" actId="14100"/>
          <ac:cxnSpMkLst>
            <pc:docMk/>
            <pc:sldMk cId="954261421" sldId="263"/>
            <ac:cxnSpMk id="17" creationId="{633DD1A5-DF3E-3A77-161E-AA6DED49553B}"/>
          </ac:cxnSpMkLst>
        </pc:cxnChg>
        <pc:cxnChg chg="add mod">
          <ac:chgData name="Lucy Russell" userId="0322e5ce-a6de-4054-ab08-fe930bcfacdd" providerId="ADAL" clId="{B39E8A87-DF8E-4A38-9FDC-3D8A4198CDDA}" dt="2023-08-18T12:23:36.210" v="5526" actId="14100"/>
          <ac:cxnSpMkLst>
            <pc:docMk/>
            <pc:sldMk cId="954261421" sldId="263"/>
            <ac:cxnSpMk id="28" creationId="{1A0794A0-0E87-A864-F41A-A4300086ADC7}"/>
          </ac:cxnSpMkLst>
        </pc:cxnChg>
        <pc:cxnChg chg="add mod">
          <ac:chgData name="Lucy Russell" userId="0322e5ce-a6de-4054-ab08-fe930bcfacdd" providerId="ADAL" clId="{B39E8A87-DF8E-4A38-9FDC-3D8A4198CDDA}" dt="2023-08-18T12:23:30.195" v="5524" actId="14100"/>
          <ac:cxnSpMkLst>
            <pc:docMk/>
            <pc:sldMk cId="954261421" sldId="263"/>
            <ac:cxnSpMk id="31" creationId="{BD3B5E94-54FC-7D05-B861-8E610EF9F2D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94168D-ED53-755A-0C0B-A963772F70CE}"/>
              </a:ext>
            </a:extLst>
          </p:cNvPr>
          <p:cNvSpPr>
            <a:spLocks noGrp="1"/>
          </p:cNvSpPr>
          <p:nvPr>
            <p:ph type="title"/>
          </p:nvPr>
        </p:nvSpPr>
        <p:spPr>
          <a:xfrm>
            <a:off x="5894962" y="479493"/>
            <a:ext cx="2911287" cy="727749"/>
          </a:xfrm>
          <a:solidFill>
            <a:schemeClr val="accent1">
              <a:lumMod val="60000"/>
              <a:lumOff val="40000"/>
            </a:schemeClr>
          </a:solidFill>
        </p:spPr>
        <p:txBody>
          <a:bodyPr>
            <a:normAutofit/>
          </a:bodyPr>
          <a:lstStyle/>
          <a:p>
            <a:r>
              <a:rPr lang="en-US">
                <a:cs typeface="Calibri Light"/>
              </a:rPr>
              <a:t>Instructions</a:t>
            </a:r>
            <a:endParaRPr lang="en-US"/>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screenshot of a document&#10;&#10;Description automatically generated">
            <a:extLst>
              <a:ext uri="{FF2B5EF4-FFF2-40B4-BE49-F238E27FC236}">
                <a16:creationId xmlns:a16="http://schemas.microsoft.com/office/drawing/2014/main" id="{A0803AFE-3FCA-F0FD-11D8-B035A30FD191}"/>
              </a:ext>
            </a:extLst>
          </p:cNvPr>
          <p:cNvPicPr>
            <a:picLocks noChangeAspect="1"/>
          </p:cNvPicPr>
          <p:nvPr/>
        </p:nvPicPr>
        <p:blipFill>
          <a:blip r:embed="rId2"/>
          <a:stretch>
            <a:fillRect/>
          </a:stretch>
        </p:blipFill>
        <p:spPr>
          <a:xfrm>
            <a:off x="331823" y="269683"/>
            <a:ext cx="4535074" cy="625110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8" name="Content Placeholder 7">
            <a:extLst>
              <a:ext uri="{FF2B5EF4-FFF2-40B4-BE49-F238E27FC236}">
                <a16:creationId xmlns:a16="http://schemas.microsoft.com/office/drawing/2014/main" id="{6C178306-8297-DAD6-768C-A9CF4B5BA054}"/>
              </a:ext>
            </a:extLst>
          </p:cNvPr>
          <p:cNvSpPr>
            <a:spLocks noGrp="1"/>
          </p:cNvSpPr>
          <p:nvPr>
            <p:ph idx="1"/>
          </p:nvPr>
        </p:nvSpPr>
        <p:spPr>
          <a:xfrm>
            <a:off x="5596603" y="4972088"/>
            <a:ext cx="5115697" cy="731983"/>
          </a:xfrm>
          <a:solidFill>
            <a:schemeClr val="accent1">
              <a:lumMod val="60000"/>
              <a:lumOff val="40000"/>
            </a:schemeClr>
          </a:solidFill>
        </p:spPr>
        <p:txBody>
          <a:bodyPr vert="horz" lIns="91440" tIns="45720" rIns="91440" bIns="45720" rtlCol="0" anchor="t">
            <a:noAutofit/>
          </a:bodyPr>
          <a:lstStyle/>
          <a:p>
            <a:pPr marL="0" indent="0">
              <a:buNone/>
            </a:pPr>
            <a:r>
              <a:rPr lang="en-US" sz="1800" dirty="0">
                <a:cs typeface="Calibri"/>
              </a:rPr>
              <a:t>Speeds up the validation process and ensures your application is assessed and judged fairly</a:t>
            </a:r>
          </a:p>
        </p:txBody>
      </p:sp>
      <p:sp>
        <p:nvSpPr>
          <p:cNvPr id="3" name="TextBox 2">
            <a:extLst>
              <a:ext uri="{FF2B5EF4-FFF2-40B4-BE49-F238E27FC236}">
                <a16:creationId xmlns:a16="http://schemas.microsoft.com/office/drawing/2014/main" id="{0EA7B1B9-E31C-167B-AFF0-C5DA6CEB27D4}"/>
              </a:ext>
            </a:extLst>
          </p:cNvPr>
          <p:cNvSpPr txBox="1"/>
          <p:nvPr/>
        </p:nvSpPr>
        <p:spPr>
          <a:xfrm>
            <a:off x="5596603" y="1768292"/>
            <a:ext cx="5115697" cy="646331"/>
          </a:xfrm>
          <a:prstGeom prst="rect">
            <a:avLst/>
          </a:prstGeom>
          <a:solidFill>
            <a:schemeClr val="accent1">
              <a:lumMod val="60000"/>
              <a:lumOff val="40000"/>
            </a:schemeClr>
          </a:solidFill>
        </p:spPr>
        <p:txBody>
          <a:bodyPr wrap="square" rtlCol="0">
            <a:spAutoFit/>
          </a:bodyPr>
          <a:lstStyle/>
          <a:p>
            <a:r>
              <a:rPr lang="en-US" dirty="0">
                <a:cs typeface="Calibri"/>
              </a:rPr>
              <a:t>Read the instructions page carefully before filling out your application </a:t>
            </a:r>
          </a:p>
        </p:txBody>
      </p:sp>
      <p:sp>
        <p:nvSpPr>
          <p:cNvPr id="5" name="TextBox 4">
            <a:extLst>
              <a:ext uri="{FF2B5EF4-FFF2-40B4-BE49-F238E27FC236}">
                <a16:creationId xmlns:a16="http://schemas.microsoft.com/office/drawing/2014/main" id="{B8A19BE4-4E80-C15D-CECA-6E5A3E87D364}"/>
              </a:ext>
            </a:extLst>
          </p:cNvPr>
          <p:cNvSpPr txBox="1"/>
          <p:nvPr/>
        </p:nvSpPr>
        <p:spPr>
          <a:xfrm>
            <a:off x="5596603" y="3308957"/>
            <a:ext cx="5115697" cy="646331"/>
          </a:xfrm>
          <a:prstGeom prst="rect">
            <a:avLst/>
          </a:prstGeom>
          <a:solidFill>
            <a:schemeClr val="accent1">
              <a:lumMod val="60000"/>
              <a:lumOff val="40000"/>
            </a:schemeClr>
          </a:solidFill>
        </p:spPr>
        <p:txBody>
          <a:bodyPr wrap="square" rtlCol="0">
            <a:spAutoFit/>
          </a:bodyPr>
          <a:lstStyle/>
          <a:p>
            <a:r>
              <a:rPr lang="en-US" dirty="0">
                <a:cs typeface="Calibri"/>
              </a:rPr>
              <a:t>This will help you understand what information should go where</a:t>
            </a:r>
          </a:p>
        </p:txBody>
      </p:sp>
    </p:spTree>
    <p:extLst>
      <p:ext uri="{BB962C8B-B14F-4D97-AF65-F5344CB8AC3E}">
        <p14:creationId xmlns:p14="http://schemas.microsoft.com/office/powerpoint/2010/main" val="412501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59E8224A-85AE-22F8-F9C3-2618CB4617F7}"/>
              </a:ext>
            </a:extLst>
          </p:cNvPr>
          <p:cNvPicPr>
            <a:picLocks noChangeAspect="1"/>
          </p:cNvPicPr>
          <p:nvPr/>
        </p:nvPicPr>
        <p:blipFill>
          <a:blip r:embed="rId2"/>
          <a:stretch>
            <a:fillRect/>
          </a:stretch>
        </p:blipFill>
        <p:spPr>
          <a:xfrm>
            <a:off x="133479" y="98323"/>
            <a:ext cx="4736229" cy="669395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extBox 1">
            <a:extLst>
              <a:ext uri="{FF2B5EF4-FFF2-40B4-BE49-F238E27FC236}">
                <a16:creationId xmlns:a16="http://schemas.microsoft.com/office/drawing/2014/main" id="{3F9F4B65-0B60-D521-0466-6C322B04F75A}"/>
              </a:ext>
            </a:extLst>
          </p:cNvPr>
          <p:cNvSpPr txBox="1"/>
          <p:nvPr/>
        </p:nvSpPr>
        <p:spPr>
          <a:xfrm>
            <a:off x="3797643" y="3609370"/>
            <a:ext cx="3080952" cy="1200329"/>
          </a:xfrm>
          <a:prstGeom prst="rect">
            <a:avLst/>
          </a:prstGeom>
          <a:solidFill>
            <a:schemeClr val="accent1">
              <a:lumMod val="60000"/>
              <a:lumOff val="40000"/>
            </a:schemeClr>
          </a:solidFill>
        </p:spPr>
        <p:txBody>
          <a:bodyPr wrap="square" rtlCol="0">
            <a:spAutoFit/>
          </a:bodyPr>
          <a:lstStyle/>
          <a:p>
            <a:r>
              <a:rPr lang="en-GB" sz="1200" dirty="0"/>
              <a:t>The applicant provided the neighbourhood area which is what we need. This is often confused with ward area. This demonstrates that they've engaged with their relevant Neighbourhood forum and the council before submitting the application</a:t>
            </a:r>
          </a:p>
        </p:txBody>
      </p:sp>
      <p:cxnSp>
        <p:nvCxnSpPr>
          <p:cNvPr id="9" name="Straight Arrow Connector 8">
            <a:extLst>
              <a:ext uri="{FF2B5EF4-FFF2-40B4-BE49-F238E27FC236}">
                <a16:creationId xmlns:a16="http://schemas.microsoft.com/office/drawing/2014/main" id="{CABD0956-BBA4-87EF-5962-540DBF5DBB91}"/>
              </a:ext>
            </a:extLst>
          </p:cNvPr>
          <p:cNvCxnSpPr>
            <a:cxnSpLocks/>
          </p:cNvCxnSpPr>
          <p:nvPr/>
        </p:nvCxnSpPr>
        <p:spPr>
          <a:xfrm flipH="1">
            <a:off x="1565189" y="4209535"/>
            <a:ext cx="2232454" cy="414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4D55BE-B9A2-2EAD-1DEA-C1D9F634C4F0}"/>
              </a:ext>
            </a:extLst>
          </p:cNvPr>
          <p:cNvCxnSpPr>
            <a:cxnSpLocks/>
          </p:cNvCxnSpPr>
          <p:nvPr/>
        </p:nvCxnSpPr>
        <p:spPr>
          <a:xfrm flipH="1">
            <a:off x="1565189" y="3100939"/>
            <a:ext cx="3777184" cy="420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A6DD8C-2C76-2FFA-CA06-560BF0DAA403}"/>
              </a:ext>
            </a:extLst>
          </p:cNvPr>
          <p:cNvSpPr txBox="1"/>
          <p:nvPr/>
        </p:nvSpPr>
        <p:spPr>
          <a:xfrm>
            <a:off x="5322592" y="2862979"/>
            <a:ext cx="2001795" cy="461665"/>
          </a:xfrm>
          <a:prstGeom prst="rect">
            <a:avLst/>
          </a:prstGeom>
          <a:solidFill>
            <a:schemeClr val="accent1">
              <a:lumMod val="60000"/>
              <a:lumOff val="40000"/>
            </a:schemeClr>
          </a:solidFill>
        </p:spPr>
        <p:txBody>
          <a:bodyPr wrap="square" rtlCol="0">
            <a:spAutoFit/>
          </a:bodyPr>
          <a:lstStyle/>
          <a:p>
            <a:r>
              <a:rPr lang="en-GB" sz="1200"/>
              <a:t>Accurate, concise project name</a:t>
            </a:r>
          </a:p>
        </p:txBody>
      </p:sp>
      <p:sp>
        <p:nvSpPr>
          <p:cNvPr id="22" name="TextBox 21">
            <a:extLst>
              <a:ext uri="{FF2B5EF4-FFF2-40B4-BE49-F238E27FC236}">
                <a16:creationId xmlns:a16="http://schemas.microsoft.com/office/drawing/2014/main" id="{4C42CE70-C440-6B6C-4778-012B30B65C19}"/>
              </a:ext>
            </a:extLst>
          </p:cNvPr>
          <p:cNvSpPr txBox="1"/>
          <p:nvPr/>
        </p:nvSpPr>
        <p:spPr>
          <a:xfrm>
            <a:off x="5014988" y="738992"/>
            <a:ext cx="2998573" cy="1384995"/>
          </a:xfrm>
          <a:prstGeom prst="rect">
            <a:avLst/>
          </a:prstGeom>
          <a:solidFill>
            <a:schemeClr val="accent1">
              <a:lumMod val="60000"/>
              <a:lumOff val="40000"/>
            </a:schemeClr>
          </a:solidFill>
        </p:spPr>
        <p:txBody>
          <a:bodyPr wrap="square" rtlCol="0">
            <a:spAutoFit/>
          </a:bodyPr>
          <a:lstStyle/>
          <a:p>
            <a:r>
              <a:rPr lang="en-GB" sz="1200"/>
              <a:t>Applicant has identified the difference between the named contact and the applicant: an applicant is who the funding will go to, and the named contact is anyone from inside or outside of that organisation who will submit and receive correspondence on their behalf</a:t>
            </a:r>
          </a:p>
        </p:txBody>
      </p:sp>
      <p:cxnSp>
        <p:nvCxnSpPr>
          <p:cNvPr id="23" name="Straight Arrow Connector 22">
            <a:extLst>
              <a:ext uri="{FF2B5EF4-FFF2-40B4-BE49-F238E27FC236}">
                <a16:creationId xmlns:a16="http://schemas.microsoft.com/office/drawing/2014/main" id="{DB4BA3B8-6655-5937-F130-2C264016D32C}"/>
              </a:ext>
            </a:extLst>
          </p:cNvPr>
          <p:cNvCxnSpPr>
            <a:cxnSpLocks/>
            <a:stCxn id="22" idx="1"/>
          </p:cNvCxnSpPr>
          <p:nvPr/>
        </p:nvCxnSpPr>
        <p:spPr>
          <a:xfrm flipH="1">
            <a:off x="2899719" y="1431490"/>
            <a:ext cx="2115269" cy="29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EF00B7-64F5-F71A-D90E-1D8562BF3B6C}"/>
              </a:ext>
            </a:extLst>
          </p:cNvPr>
          <p:cNvSpPr txBox="1"/>
          <p:nvPr/>
        </p:nvSpPr>
        <p:spPr>
          <a:xfrm>
            <a:off x="8219507" y="5334519"/>
            <a:ext cx="2380900" cy="830997"/>
          </a:xfrm>
          <a:prstGeom prst="rect">
            <a:avLst/>
          </a:prstGeom>
          <a:solidFill>
            <a:schemeClr val="accent1">
              <a:lumMod val="60000"/>
              <a:lumOff val="40000"/>
            </a:schemeClr>
          </a:solidFill>
        </p:spPr>
        <p:txBody>
          <a:bodyPr wrap="square" rtlCol="0">
            <a:spAutoFit/>
          </a:bodyPr>
          <a:lstStyle/>
          <a:p>
            <a:r>
              <a:rPr lang="en-GB" sz="1200"/>
              <a:t>Accurate, concise description of the works that are going to be carried out, which NCIL funding will pay for </a:t>
            </a:r>
          </a:p>
        </p:txBody>
      </p:sp>
      <p:cxnSp>
        <p:nvCxnSpPr>
          <p:cNvPr id="29" name="Straight Arrow Connector 28">
            <a:extLst>
              <a:ext uri="{FF2B5EF4-FFF2-40B4-BE49-F238E27FC236}">
                <a16:creationId xmlns:a16="http://schemas.microsoft.com/office/drawing/2014/main" id="{4E372E55-59B7-30EA-3734-A94D6E965177}"/>
              </a:ext>
            </a:extLst>
          </p:cNvPr>
          <p:cNvCxnSpPr>
            <a:cxnSpLocks/>
            <a:stCxn id="28" idx="1"/>
          </p:cNvCxnSpPr>
          <p:nvPr/>
        </p:nvCxnSpPr>
        <p:spPr>
          <a:xfrm flipH="1">
            <a:off x="4596714" y="5750018"/>
            <a:ext cx="3622793" cy="227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8B894E-E074-82E8-4A13-099020F6FC92}"/>
              </a:ext>
            </a:extLst>
          </p:cNvPr>
          <p:cNvSpPr txBox="1"/>
          <p:nvPr/>
        </p:nvSpPr>
        <p:spPr>
          <a:xfrm>
            <a:off x="8843626" y="1107279"/>
            <a:ext cx="2117124" cy="1754326"/>
          </a:xfrm>
          <a:prstGeom prst="rect">
            <a:avLst/>
          </a:prstGeom>
          <a:solidFill>
            <a:schemeClr val="accent4">
              <a:lumMod val="60000"/>
              <a:lumOff val="40000"/>
            </a:schemeClr>
          </a:solidFill>
        </p:spPr>
        <p:txBody>
          <a:bodyPr wrap="square" rtlCol="0">
            <a:spAutoFit/>
          </a:bodyPr>
          <a:lstStyle/>
          <a:p>
            <a:r>
              <a:rPr lang="en-GB" dirty="0"/>
              <a:t>Project descriptions should be a summary of exactly what the project is and what aspect of its CIL will fund. </a:t>
            </a:r>
          </a:p>
        </p:txBody>
      </p:sp>
      <p:sp>
        <p:nvSpPr>
          <p:cNvPr id="5" name="TextBox 4">
            <a:extLst>
              <a:ext uri="{FF2B5EF4-FFF2-40B4-BE49-F238E27FC236}">
                <a16:creationId xmlns:a16="http://schemas.microsoft.com/office/drawing/2014/main" id="{9F37492C-9721-903A-56DE-C5C95A4FF557}"/>
              </a:ext>
            </a:extLst>
          </p:cNvPr>
          <p:cNvSpPr txBox="1"/>
          <p:nvPr/>
        </p:nvSpPr>
        <p:spPr>
          <a:xfrm>
            <a:off x="7574827" y="3363673"/>
            <a:ext cx="3313466" cy="1754326"/>
          </a:xfrm>
          <a:prstGeom prst="rect">
            <a:avLst/>
          </a:prstGeom>
          <a:solidFill>
            <a:schemeClr val="accent4">
              <a:lumMod val="60000"/>
              <a:lumOff val="40000"/>
            </a:schemeClr>
          </a:solidFill>
        </p:spPr>
        <p:txBody>
          <a:bodyPr wrap="square" rtlCol="0">
            <a:spAutoFit/>
          </a:bodyPr>
          <a:lstStyle/>
          <a:p>
            <a:r>
              <a:rPr lang="en-GB" dirty="0"/>
              <a:t>Describing the project accurately and concisely means there will be no confusion over what CIL is funding, the viability, the value or how it relates to community infrastructure</a:t>
            </a:r>
          </a:p>
        </p:txBody>
      </p:sp>
    </p:spTree>
    <p:extLst>
      <p:ext uri="{BB962C8B-B14F-4D97-AF65-F5344CB8AC3E}">
        <p14:creationId xmlns:p14="http://schemas.microsoft.com/office/powerpoint/2010/main" val="296795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5D62F017-0A9E-AFF1-27E6-9A63DE8340C1}"/>
              </a:ext>
            </a:extLst>
          </p:cNvPr>
          <p:cNvPicPr>
            <a:picLocks noChangeAspect="1"/>
          </p:cNvPicPr>
          <p:nvPr/>
        </p:nvPicPr>
        <p:blipFill>
          <a:blip r:embed="rId2"/>
          <a:stretch>
            <a:fillRect/>
          </a:stretch>
        </p:blipFill>
        <p:spPr>
          <a:xfrm>
            <a:off x="420130" y="201201"/>
            <a:ext cx="4493846" cy="632936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Content Placeholder 8">
            <a:extLst>
              <a:ext uri="{FF2B5EF4-FFF2-40B4-BE49-F238E27FC236}">
                <a16:creationId xmlns:a16="http://schemas.microsoft.com/office/drawing/2014/main" id="{1479BF28-DB7D-6683-31DC-410FD6343C0A}"/>
              </a:ext>
            </a:extLst>
          </p:cNvPr>
          <p:cNvSpPr>
            <a:spLocks noGrp="1"/>
          </p:cNvSpPr>
          <p:nvPr>
            <p:ph idx="1"/>
          </p:nvPr>
        </p:nvSpPr>
        <p:spPr>
          <a:xfrm>
            <a:off x="9827924" y="2617489"/>
            <a:ext cx="2120666" cy="2446881"/>
          </a:xfrm>
          <a:solidFill>
            <a:schemeClr val="accent1">
              <a:lumMod val="60000"/>
              <a:lumOff val="40000"/>
            </a:schemeClr>
          </a:solidFill>
        </p:spPr>
        <p:txBody>
          <a:bodyPr>
            <a:normAutofit/>
          </a:bodyPr>
          <a:lstStyle/>
          <a:p>
            <a:pPr marL="0" indent="0">
              <a:buNone/>
            </a:pPr>
            <a:r>
              <a:rPr lang="en-US" sz="1200" dirty="0"/>
              <a:t>Applicant has been transparent about who else is involved in the project. This is important for us to know as it suggests things like: </a:t>
            </a:r>
          </a:p>
          <a:p>
            <a:r>
              <a:rPr lang="en-US" sz="1200" dirty="0"/>
              <a:t>the nature of your project, </a:t>
            </a:r>
          </a:p>
          <a:p>
            <a:r>
              <a:rPr lang="en-US" sz="1200" dirty="0"/>
              <a:t>how far along your plans are</a:t>
            </a:r>
          </a:p>
          <a:p>
            <a:r>
              <a:rPr lang="en-US" sz="1200" dirty="0"/>
              <a:t>the viability of the project</a:t>
            </a:r>
          </a:p>
          <a:p>
            <a:r>
              <a:rPr lang="en-US" sz="1200" dirty="0"/>
              <a:t>The extent of wider community involvement</a:t>
            </a:r>
          </a:p>
        </p:txBody>
      </p:sp>
      <p:cxnSp>
        <p:nvCxnSpPr>
          <p:cNvPr id="7" name="Straight Arrow Connector 6">
            <a:extLst>
              <a:ext uri="{FF2B5EF4-FFF2-40B4-BE49-F238E27FC236}">
                <a16:creationId xmlns:a16="http://schemas.microsoft.com/office/drawing/2014/main" id="{0D94ADAA-BC06-1C50-41A2-0DF64566DF3C}"/>
              </a:ext>
            </a:extLst>
          </p:cNvPr>
          <p:cNvCxnSpPr>
            <a:cxnSpLocks/>
            <a:stCxn id="9" idx="1"/>
          </p:cNvCxnSpPr>
          <p:nvPr/>
        </p:nvCxnSpPr>
        <p:spPr>
          <a:xfrm flipH="1">
            <a:off x="4657969" y="3840930"/>
            <a:ext cx="5169955" cy="254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3B6DB8-C507-3699-1A87-318952E4F051}"/>
              </a:ext>
            </a:extLst>
          </p:cNvPr>
          <p:cNvSpPr txBox="1"/>
          <p:nvPr/>
        </p:nvSpPr>
        <p:spPr>
          <a:xfrm>
            <a:off x="6905934" y="766475"/>
            <a:ext cx="3743570" cy="1569660"/>
          </a:xfrm>
          <a:prstGeom prst="rect">
            <a:avLst/>
          </a:prstGeom>
          <a:solidFill>
            <a:schemeClr val="accent1">
              <a:lumMod val="60000"/>
              <a:lumOff val="40000"/>
            </a:schemeClr>
          </a:solidFill>
        </p:spPr>
        <p:txBody>
          <a:bodyPr wrap="square" rtlCol="0">
            <a:spAutoFit/>
          </a:bodyPr>
          <a:lstStyle/>
          <a:p>
            <a:r>
              <a:rPr lang="en-GB" sz="1600"/>
              <a:t>In this whole section they’ve provided </a:t>
            </a:r>
            <a:r>
              <a:rPr lang="en-GB" sz="1600" b="1"/>
              <a:t>relevant </a:t>
            </a:r>
            <a:r>
              <a:rPr lang="en-GB" sz="1600"/>
              <a:t>context, describing what the purpose of the works are and how it will benefit the wider community – clarifying to WCC how it qualifies as Community Infrastructure </a:t>
            </a:r>
            <a:endParaRPr lang="en-GB" sz="1600" b="1"/>
          </a:p>
        </p:txBody>
      </p:sp>
      <p:cxnSp>
        <p:nvCxnSpPr>
          <p:cNvPr id="17" name="Straight Arrow Connector 16">
            <a:extLst>
              <a:ext uri="{FF2B5EF4-FFF2-40B4-BE49-F238E27FC236}">
                <a16:creationId xmlns:a16="http://schemas.microsoft.com/office/drawing/2014/main" id="{A2AD62A5-A682-18A1-4B82-26FA9F46C4E5}"/>
              </a:ext>
            </a:extLst>
          </p:cNvPr>
          <p:cNvCxnSpPr>
            <a:cxnSpLocks/>
          </p:cNvCxnSpPr>
          <p:nvPr/>
        </p:nvCxnSpPr>
        <p:spPr>
          <a:xfrm flipH="1" flipV="1">
            <a:off x="4754711" y="1536985"/>
            <a:ext cx="2151223" cy="1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200C7B7-AE91-1DB8-6E46-B081E8B2A297}"/>
              </a:ext>
            </a:extLst>
          </p:cNvPr>
          <p:cNvCxnSpPr>
            <a:cxnSpLocks/>
            <a:stCxn id="13" idx="1"/>
          </p:cNvCxnSpPr>
          <p:nvPr/>
        </p:nvCxnSpPr>
        <p:spPr>
          <a:xfrm flipH="1">
            <a:off x="4657969" y="1551305"/>
            <a:ext cx="2247965" cy="463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AD52753-1A86-D67C-DD14-39CDFFC6A47B}"/>
              </a:ext>
            </a:extLst>
          </p:cNvPr>
          <p:cNvCxnSpPr>
            <a:cxnSpLocks/>
            <a:stCxn id="13" idx="1"/>
          </p:cNvCxnSpPr>
          <p:nvPr/>
        </p:nvCxnSpPr>
        <p:spPr>
          <a:xfrm flipH="1" flipV="1">
            <a:off x="4754711" y="931617"/>
            <a:ext cx="2151223" cy="619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6F35718-63A6-63FC-E190-AA1DA5D1A373}"/>
              </a:ext>
            </a:extLst>
          </p:cNvPr>
          <p:cNvCxnSpPr>
            <a:cxnSpLocks/>
            <a:stCxn id="13" idx="1"/>
          </p:cNvCxnSpPr>
          <p:nvPr/>
        </p:nvCxnSpPr>
        <p:spPr>
          <a:xfrm flipH="1" flipV="1">
            <a:off x="4754711" y="382876"/>
            <a:ext cx="2151223" cy="1168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362DE92-9D27-4A3C-428E-F3A0B65279AD}"/>
              </a:ext>
            </a:extLst>
          </p:cNvPr>
          <p:cNvSpPr txBox="1"/>
          <p:nvPr/>
        </p:nvSpPr>
        <p:spPr>
          <a:xfrm>
            <a:off x="5073658" y="2502445"/>
            <a:ext cx="4111354" cy="1200329"/>
          </a:xfrm>
          <a:prstGeom prst="rect">
            <a:avLst/>
          </a:prstGeom>
          <a:solidFill>
            <a:schemeClr val="accent1">
              <a:lumMod val="60000"/>
              <a:lumOff val="40000"/>
            </a:schemeClr>
          </a:solidFill>
        </p:spPr>
        <p:txBody>
          <a:bodyPr wrap="square" rtlCol="0">
            <a:spAutoFit/>
          </a:bodyPr>
          <a:lstStyle/>
          <a:p>
            <a:r>
              <a:rPr lang="en-GB" sz="1200"/>
              <a:t>Here they offered a realistic timeline – they have factored into their start date that it can take several months to receive NCIL funding. When filling out an application, you can expect that an ideal round of applications can take 3 months to decide on, and then about another month to receive the funds; however, any number of factors could cause delays </a:t>
            </a:r>
          </a:p>
        </p:txBody>
      </p:sp>
      <p:cxnSp>
        <p:nvCxnSpPr>
          <p:cNvPr id="38" name="Straight Arrow Connector 37">
            <a:extLst>
              <a:ext uri="{FF2B5EF4-FFF2-40B4-BE49-F238E27FC236}">
                <a16:creationId xmlns:a16="http://schemas.microsoft.com/office/drawing/2014/main" id="{7C42837D-D7C9-AB0A-9DDC-FEACC7A3F141}"/>
              </a:ext>
            </a:extLst>
          </p:cNvPr>
          <p:cNvCxnSpPr>
            <a:cxnSpLocks/>
            <a:stCxn id="36" idx="1"/>
          </p:cNvCxnSpPr>
          <p:nvPr/>
        </p:nvCxnSpPr>
        <p:spPr>
          <a:xfrm flipH="1" flipV="1">
            <a:off x="2113005" y="3017070"/>
            <a:ext cx="2960653" cy="85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E0658B0-7BA1-B31E-9C57-6C69DE7DFC20}"/>
              </a:ext>
            </a:extLst>
          </p:cNvPr>
          <p:cNvCxnSpPr>
            <a:cxnSpLocks/>
            <a:stCxn id="36" idx="1"/>
          </p:cNvCxnSpPr>
          <p:nvPr/>
        </p:nvCxnSpPr>
        <p:spPr>
          <a:xfrm flipH="1" flipV="1">
            <a:off x="2372497" y="2585752"/>
            <a:ext cx="2701161" cy="516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6796A5-B1C6-352F-B57B-BE315FB3B8AB}"/>
              </a:ext>
            </a:extLst>
          </p:cNvPr>
          <p:cNvCxnSpPr>
            <a:cxnSpLocks/>
          </p:cNvCxnSpPr>
          <p:nvPr/>
        </p:nvCxnSpPr>
        <p:spPr>
          <a:xfrm flipH="1" flipV="1">
            <a:off x="4053016" y="5064370"/>
            <a:ext cx="2130350" cy="108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4DD1223-A87F-ED83-36BA-26D2960424F5}"/>
              </a:ext>
            </a:extLst>
          </p:cNvPr>
          <p:cNvSpPr txBox="1"/>
          <p:nvPr/>
        </p:nvSpPr>
        <p:spPr>
          <a:xfrm>
            <a:off x="6169790" y="4693608"/>
            <a:ext cx="3497005" cy="830997"/>
          </a:xfrm>
          <a:prstGeom prst="rect">
            <a:avLst/>
          </a:prstGeom>
          <a:solidFill>
            <a:schemeClr val="accent1">
              <a:lumMod val="60000"/>
              <a:lumOff val="40000"/>
            </a:schemeClr>
          </a:solidFill>
        </p:spPr>
        <p:txBody>
          <a:bodyPr wrap="square" rtlCol="0">
            <a:spAutoFit/>
          </a:bodyPr>
          <a:lstStyle/>
          <a:p>
            <a:r>
              <a:rPr lang="en-GB" sz="1200"/>
              <a:t>The applicant has shown us that they’ve considered the longevity of their project. We will only offer funding to projects who can demonstrate that it is a long-term, worthwhile investment</a:t>
            </a:r>
          </a:p>
        </p:txBody>
      </p:sp>
      <p:sp>
        <p:nvSpPr>
          <p:cNvPr id="57" name="TextBox 56">
            <a:extLst>
              <a:ext uri="{FF2B5EF4-FFF2-40B4-BE49-F238E27FC236}">
                <a16:creationId xmlns:a16="http://schemas.microsoft.com/office/drawing/2014/main" id="{E9CD8925-3A31-6791-A205-8497C4098A70}"/>
              </a:ext>
            </a:extLst>
          </p:cNvPr>
          <p:cNvSpPr txBox="1"/>
          <p:nvPr/>
        </p:nvSpPr>
        <p:spPr>
          <a:xfrm>
            <a:off x="7242946" y="5849034"/>
            <a:ext cx="4333102" cy="461665"/>
          </a:xfrm>
          <a:prstGeom prst="rect">
            <a:avLst/>
          </a:prstGeom>
          <a:solidFill>
            <a:schemeClr val="accent1">
              <a:lumMod val="60000"/>
              <a:lumOff val="40000"/>
            </a:schemeClr>
          </a:solidFill>
        </p:spPr>
        <p:txBody>
          <a:bodyPr wrap="square" rtlCol="0">
            <a:spAutoFit/>
          </a:bodyPr>
          <a:lstStyle/>
          <a:p>
            <a:r>
              <a:rPr lang="en-GB" sz="1200" dirty="0"/>
              <a:t>The applicant hasn’t needed to submit any plans or studies because none were needed given the nature of the proposal </a:t>
            </a:r>
          </a:p>
        </p:txBody>
      </p:sp>
      <p:cxnSp>
        <p:nvCxnSpPr>
          <p:cNvPr id="59" name="Straight Arrow Connector 58">
            <a:extLst>
              <a:ext uri="{FF2B5EF4-FFF2-40B4-BE49-F238E27FC236}">
                <a16:creationId xmlns:a16="http://schemas.microsoft.com/office/drawing/2014/main" id="{D532385E-BF6B-B5A0-F812-3FF147D5492C}"/>
              </a:ext>
            </a:extLst>
          </p:cNvPr>
          <p:cNvCxnSpPr>
            <a:stCxn id="57" idx="1"/>
          </p:cNvCxnSpPr>
          <p:nvPr/>
        </p:nvCxnSpPr>
        <p:spPr>
          <a:xfrm flipH="1" flipV="1">
            <a:off x="4657969" y="5955957"/>
            <a:ext cx="2584977" cy="123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8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9B013D41-11F1-516D-BE9C-724D226ADB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956" y="348325"/>
            <a:ext cx="4390596" cy="59992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cxnSp>
        <p:nvCxnSpPr>
          <p:cNvPr id="10" name="Straight Arrow Connector 9">
            <a:extLst>
              <a:ext uri="{FF2B5EF4-FFF2-40B4-BE49-F238E27FC236}">
                <a16:creationId xmlns:a16="http://schemas.microsoft.com/office/drawing/2014/main" id="{B86C0B8F-974C-B85D-0563-C8D9FFE64BBD}"/>
              </a:ext>
            </a:extLst>
          </p:cNvPr>
          <p:cNvCxnSpPr>
            <a:cxnSpLocks/>
            <a:stCxn id="21" idx="1"/>
          </p:cNvCxnSpPr>
          <p:nvPr/>
        </p:nvCxnSpPr>
        <p:spPr>
          <a:xfrm flipH="1">
            <a:off x="1974952" y="1473023"/>
            <a:ext cx="4041781" cy="1006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D3916DE-A0E9-2FA5-A705-3E8CA097DF46}"/>
              </a:ext>
            </a:extLst>
          </p:cNvPr>
          <p:cNvCxnSpPr>
            <a:cxnSpLocks/>
            <a:stCxn id="21" idx="1"/>
          </p:cNvCxnSpPr>
          <p:nvPr/>
        </p:nvCxnSpPr>
        <p:spPr>
          <a:xfrm flipH="1">
            <a:off x="1680519" y="1473023"/>
            <a:ext cx="4336214" cy="1286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33DD1A5-DF3E-3A77-161E-AA6DED49553B}"/>
              </a:ext>
            </a:extLst>
          </p:cNvPr>
          <p:cNvCxnSpPr>
            <a:cxnSpLocks/>
          </p:cNvCxnSpPr>
          <p:nvPr/>
        </p:nvCxnSpPr>
        <p:spPr>
          <a:xfrm flipH="1">
            <a:off x="3624649" y="3768115"/>
            <a:ext cx="2550620" cy="86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6BDB28D-C31C-6969-D975-80AFF6CFD450}"/>
              </a:ext>
            </a:extLst>
          </p:cNvPr>
          <p:cNvSpPr txBox="1"/>
          <p:nvPr/>
        </p:nvSpPr>
        <p:spPr>
          <a:xfrm>
            <a:off x="6016733" y="688193"/>
            <a:ext cx="3385751" cy="1569660"/>
          </a:xfrm>
          <a:prstGeom prst="rect">
            <a:avLst/>
          </a:prstGeom>
          <a:solidFill>
            <a:schemeClr val="accent1">
              <a:lumMod val="60000"/>
              <a:lumOff val="40000"/>
            </a:schemeClr>
          </a:solidFill>
        </p:spPr>
        <p:txBody>
          <a:bodyPr wrap="square" rtlCol="0">
            <a:spAutoFit/>
          </a:bodyPr>
          <a:lstStyle/>
          <a:p>
            <a:r>
              <a:rPr lang="en-GB" sz="1200" dirty="0"/>
              <a:t>These are two separate questions:</a:t>
            </a:r>
          </a:p>
          <a:p>
            <a:endParaRPr lang="en-GB" sz="1200" dirty="0"/>
          </a:p>
          <a:p>
            <a:pPr marL="171450" indent="-171450">
              <a:buFont typeface="Arial" panose="020B0604020202020204" pitchFamily="34" charset="0"/>
              <a:buChar char="•"/>
            </a:pPr>
            <a:r>
              <a:rPr lang="en-GB" sz="1200" dirty="0"/>
              <a:t>How much is being requested from NCIL? </a:t>
            </a:r>
          </a:p>
          <a:p>
            <a:pPr marL="171450" indent="-171450">
              <a:buFont typeface="Arial" panose="020B0604020202020204" pitchFamily="34" charset="0"/>
              <a:buChar char="•"/>
            </a:pPr>
            <a:r>
              <a:rPr lang="en-GB" sz="1200" dirty="0"/>
              <a:t>how much will the rest of the entire project cost? </a:t>
            </a:r>
          </a:p>
          <a:p>
            <a:pPr marL="171450" indent="-171450">
              <a:buFont typeface="Arial" panose="020B0604020202020204" pitchFamily="34" charset="0"/>
              <a:buChar char="•"/>
            </a:pPr>
            <a:endParaRPr lang="en-GB" sz="1200" dirty="0"/>
          </a:p>
          <a:p>
            <a:r>
              <a:rPr lang="en-GB" sz="1200" dirty="0"/>
              <a:t>They might be the same amount but make this clear. </a:t>
            </a:r>
          </a:p>
        </p:txBody>
      </p:sp>
      <p:cxnSp>
        <p:nvCxnSpPr>
          <p:cNvPr id="28" name="Straight Arrow Connector 27">
            <a:extLst>
              <a:ext uri="{FF2B5EF4-FFF2-40B4-BE49-F238E27FC236}">
                <a16:creationId xmlns:a16="http://schemas.microsoft.com/office/drawing/2014/main" id="{1A0794A0-0E87-A864-F41A-A4300086ADC7}"/>
              </a:ext>
            </a:extLst>
          </p:cNvPr>
          <p:cNvCxnSpPr>
            <a:cxnSpLocks/>
          </p:cNvCxnSpPr>
          <p:nvPr/>
        </p:nvCxnSpPr>
        <p:spPr>
          <a:xfrm flipH="1">
            <a:off x="4484554" y="3768115"/>
            <a:ext cx="1690715" cy="52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3B5E94-54FC-7D05-B861-8E610EF9F2DE}"/>
              </a:ext>
            </a:extLst>
          </p:cNvPr>
          <p:cNvCxnSpPr>
            <a:cxnSpLocks/>
          </p:cNvCxnSpPr>
          <p:nvPr/>
        </p:nvCxnSpPr>
        <p:spPr>
          <a:xfrm flipH="1" flipV="1">
            <a:off x="1336431" y="2949146"/>
            <a:ext cx="4838838" cy="818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08559F9-352F-A63D-A33F-5F27DF6D727E}"/>
              </a:ext>
            </a:extLst>
          </p:cNvPr>
          <p:cNvSpPr txBox="1"/>
          <p:nvPr/>
        </p:nvSpPr>
        <p:spPr>
          <a:xfrm>
            <a:off x="6175269" y="2517111"/>
            <a:ext cx="2881036" cy="2677656"/>
          </a:xfrm>
          <a:prstGeom prst="rect">
            <a:avLst/>
          </a:prstGeom>
          <a:solidFill>
            <a:schemeClr val="accent1">
              <a:lumMod val="60000"/>
              <a:lumOff val="40000"/>
            </a:schemeClr>
          </a:solidFill>
        </p:spPr>
        <p:txBody>
          <a:bodyPr wrap="square" rtlCol="0">
            <a:spAutoFit/>
          </a:bodyPr>
          <a:lstStyle/>
          <a:p>
            <a:r>
              <a:rPr lang="en-GB" sz="1200" dirty="0"/>
              <a:t>This applicant has provided amounts in ‘total cost’, the table and ‘CIL funding needs details’ that don’t match. To fill this section out correctly you must:</a:t>
            </a:r>
          </a:p>
          <a:p>
            <a:endParaRPr lang="en-GB" sz="1200" dirty="0"/>
          </a:p>
          <a:p>
            <a:pPr marL="285750" indent="-285750">
              <a:buFont typeface="Arial" panose="020B0604020202020204" pitchFamily="34" charset="0"/>
              <a:buChar char="•"/>
            </a:pPr>
            <a:r>
              <a:rPr lang="en-GB" sz="1200" dirty="0"/>
              <a:t>State the entire cost of the project in the correct section</a:t>
            </a:r>
          </a:p>
          <a:p>
            <a:pPr marL="285750" indent="-285750">
              <a:buFont typeface="Arial" panose="020B0604020202020204" pitchFamily="34" charset="0"/>
              <a:buChar char="•"/>
            </a:pPr>
            <a:r>
              <a:rPr lang="en-GB" sz="1200" dirty="0"/>
              <a:t>State the portion of the total cost that you are requesting to be funded from NCIL – even if it is the whole amount</a:t>
            </a:r>
          </a:p>
          <a:p>
            <a:pPr marL="285750" indent="-285750">
              <a:buFont typeface="Arial" panose="020B0604020202020204" pitchFamily="34" charset="0"/>
              <a:buChar char="•"/>
            </a:pPr>
            <a:r>
              <a:rPr lang="en-GB" sz="1200" dirty="0"/>
              <a:t>Provide details of the other funders (if there are any) and the amount of funding they have committed in the table </a:t>
            </a:r>
          </a:p>
        </p:txBody>
      </p:sp>
      <p:sp>
        <p:nvSpPr>
          <p:cNvPr id="35" name="TextBox 34">
            <a:extLst>
              <a:ext uri="{FF2B5EF4-FFF2-40B4-BE49-F238E27FC236}">
                <a16:creationId xmlns:a16="http://schemas.microsoft.com/office/drawing/2014/main" id="{4B77A629-EFB6-A120-DB34-ECD82A79802D}"/>
              </a:ext>
            </a:extLst>
          </p:cNvPr>
          <p:cNvSpPr txBox="1"/>
          <p:nvPr/>
        </p:nvSpPr>
        <p:spPr>
          <a:xfrm>
            <a:off x="9514962" y="3023287"/>
            <a:ext cx="1923776" cy="3046988"/>
          </a:xfrm>
          <a:prstGeom prst="rect">
            <a:avLst/>
          </a:prstGeom>
          <a:solidFill>
            <a:schemeClr val="accent4">
              <a:lumMod val="60000"/>
              <a:lumOff val="40000"/>
            </a:schemeClr>
          </a:solidFill>
        </p:spPr>
        <p:txBody>
          <a:bodyPr wrap="square" rtlCol="0">
            <a:spAutoFit/>
          </a:bodyPr>
          <a:lstStyle/>
          <a:p>
            <a:r>
              <a:rPr lang="en-GB" sz="1200" dirty="0"/>
              <a:t>Even if you are only requesting that NCIL pay for a portion of your project, you are required to be transparent about how you have sourced the rest of the funding and how much the whole project is expected to cost. Without this information we can’t test the proposals viability or value for money. NCIL is public funds, and we are required to be transparent about how we spend it. So, to do this, you must be too. </a:t>
            </a:r>
          </a:p>
        </p:txBody>
      </p:sp>
    </p:spTree>
    <p:extLst>
      <p:ext uri="{BB962C8B-B14F-4D97-AF65-F5344CB8AC3E}">
        <p14:creationId xmlns:p14="http://schemas.microsoft.com/office/powerpoint/2010/main" val="95426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3EDE8EE7-6952-37D1-91BF-15CCB8725A73}"/>
              </a:ext>
            </a:extLst>
          </p:cNvPr>
          <p:cNvPicPr>
            <a:picLocks noChangeAspect="1"/>
          </p:cNvPicPr>
          <p:nvPr/>
        </p:nvPicPr>
        <p:blipFill rotWithShape="1">
          <a:blip r:embed="rId2"/>
          <a:srcRect t="426" r="-2" b="-2"/>
          <a:stretch/>
        </p:blipFill>
        <p:spPr>
          <a:xfrm>
            <a:off x="165628" y="203993"/>
            <a:ext cx="4566735" cy="6450013"/>
          </a:xfrm>
          <a:custGeom>
            <a:avLst/>
            <a:gdLst/>
            <a:ahLst/>
            <a:cxnLst/>
            <a:rect l="l" t="t" r="r" b="b"/>
            <a:pathLst>
              <a:path w="4636517" h="6858000">
                <a:moveTo>
                  <a:pt x="0" y="0"/>
                </a:moveTo>
                <a:lnTo>
                  <a:pt x="4636517" y="0"/>
                </a:lnTo>
                <a:lnTo>
                  <a:pt x="4636517" y="6858000"/>
                </a:lnTo>
                <a:lnTo>
                  <a:pt x="0" y="6858000"/>
                </a:lnTo>
                <a:close/>
              </a:path>
            </a:pathLst>
          </a:custGeom>
        </p:spPr>
      </p:pic>
      <p:sp>
        <p:nvSpPr>
          <p:cNvPr id="1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3" name="Straight Arrow Connector 2">
            <a:extLst>
              <a:ext uri="{FF2B5EF4-FFF2-40B4-BE49-F238E27FC236}">
                <a16:creationId xmlns:a16="http://schemas.microsoft.com/office/drawing/2014/main" id="{49503A90-AE20-3FFD-376B-8B8B981B26A0}"/>
              </a:ext>
            </a:extLst>
          </p:cNvPr>
          <p:cNvCxnSpPr>
            <a:cxnSpLocks/>
          </p:cNvCxnSpPr>
          <p:nvPr/>
        </p:nvCxnSpPr>
        <p:spPr>
          <a:xfrm flipH="1">
            <a:off x="3863546" y="840259"/>
            <a:ext cx="3608173" cy="164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DCADBEF-37F3-1A9C-DEA0-20EAC601B4E1}"/>
              </a:ext>
            </a:extLst>
          </p:cNvPr>
          <p:cNvCxnSpPr>
            <a:cxnSpLocks/>
            <a:stCxn id="32" idx="1"/>
          </p:cNvCxnSpPr>
          <p:nvPr/>
        </p:nvCxnSpPr>
        <p:spPr>
          <a:xfrm flipH="1" flipV="1">
            <a:off x="4572000" y="1391171"/>
            <a:ext cx="3122140" cy="833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345B6E-965C-8375-48EA-02AD2EE54C03}"/>
              </a:ext>
            </a:extLst>
          </p:cNvPr>
          <p:cNvCxnSpPr>
            <a:cxnSpLocks/>
          </p:cNvCxnSpPr>
          <p:nvPr/>
        </p:nvCxnSpPr>
        <p:spPr>
          <a:xfrm flipH="1" flipV="1">
            <a:off x="2215978" y="3064476"/>
            <a:ext cx="2223305" cy="560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5F423F-C663-3DCD-6BB8-61748C6080B5}"/>
              </a:ext>
            </a:extLst>
          </p:cNvPr>
          <p:cNvCxnSpPr>
            <a:cxnSpLocks/>
            <a:stCxn id="34" idx="1"/>
          </p:cNvCxnSpPr>
          <p:nvPr/>
        </p:nvCxnSpPr>
        <p:spPr>
          <a:xfrm flipH="1">
            <a:off x="1828800" y="3624649"/>
            <a:ext cx="2610483" cy="204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EB4788-5CDC-AA3D-7033-64AD4740DC5D}"/>
              </a:ext>
            </a:extLst>
          </p:cNvPr>
          <p:cNvCxnSpPr>
            <a:cxnSpLocks/>
            <a:stCxn id="34" idx="1"/>
          </p:cNvCxnSpPr>
          <p:nvPr/>
        </p:nvCxnSpPr>
        <p:spPr>
          <a:xfrm flipH="1">
            <a:off x="2215978" y="3624649"/>
            <a:ext cx="2223305" cy="1145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82AB4B-4EED-5C7C-A746-9ED26EABFB99}"/>
              </a:ext>
            </a:extLst>
          </p:cNvPr>
          <p:cNvCxnSpPr>
            <a:cxnSpLocks/>
            <a:stCxn id="40" idx="1"/>
          </p:cNvCxnSpPr>
          <p:nvPr/>
        </p:nvCxnSpPr>
        <p:spPr>
          <a:xfrm flipH="1" flipV="1">
            <a:off x="4439283" y="5722535"/>
            <a:ext cx="1761117" cy="567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EF0767-37CD-8F7D-A147-91A313D265AA}"/>
              </a:ext>
            </a:extLst>
          </p:cNvPr>
          <p:cNvSpPr txBox="1"/>
          <p:nvPr/>
        </p:nvSpPr>
        <p:spPr>
          <a:xfrm>
            <a:off x="7471719" y="724930"/>
            <a:ext cx="3138616" cy="830997"/>
          </a:xfrm>
          <a:prstGeom prst="rect">
            <a:avLst/>
          </a:prstGeom>
          <a:solidFill>
            <a:schemeClr val="accent1">
              <a:lumMod val="60000"/>
              <a:lumOff val="40000"/>
            </a:schemeClr>
          </a:solidFill>
        </p:spPr>
        <p:txBody>
          <a:bodyPr wrap="square" rtlCol="0">
            <a:spAutoFit/>
          </a:bodyPr>
          <a:lstStyle/>
          <a:p>
            <a:r>
              <a:rPr lang="en-GB" sz="1200"/>
              <a:t>This equates to value for money, as the applicant has shown that this project will have longevity and the improvements will save money in the long term</a:t>
            </a:r>
          </a:p>
        </p:txBody>
      </p:sp>
      <p:sp>
        <p:nvSpPr>
          <p:cNvPr id="32" name="TextBox 31">
            <a:extLst>
              <a:ext uri="{FF2B5EF4-FFF2-40B4-BE49-F238E27FC236}">
                <a16:creationId xmlns:a16="http://schemas.microsoft.com/office/drawing/2014/main" id="{DC708D51-29C3-9845-B52A-7E74DB243DE7}"/>
              </a:ext>
            </a:extLst>
          </p:cNvPr>
          <p:cNvSpPr txBox="1"/>
          <p:nvPr/>
        </p:nvSpPr>
        <p:spPr>
          <a:xfrm>
            <a:off x="7694140" y="1809656"/>
            <a:ext cx="3459892" cy="830997"/>
          </a:xfrm>
          <a:prstGeom prst="rect">
            <a:avLst/>
          </a:prstGeom>
          <a:solidFill>
            <a:schemeClr val="accent1">
              <a:lumMod val="60000"/>
              <a:lumOff val="40000"/>
            </a:schemeClr>
          </a:solidFill>
        </p:spPr>
        <p:txBody>
          <a:bodyPr wrap="square" rtlCol="0">
            <a:spAutoFit/>
          </a:bodyPr>
          <a:lstStyle/>
          <a:p>
            <a:r>
              <a:rPr lang="en-GB" sz="1200"/>
              <a:t>Longer term goals: the applicant ties the project to wider Westminster initiatives and shows that they have considered the larger impacts of the development</a:t>
            </a:r>
          </a:p>
        </p:txBody>
      </p:sp>
      <p:sp>
        <p:nvSpPr>
          <p:cNvPr id="34" name="TextBox 33">
            <a:extLst>
              <a:ext uri="{FF2B5EF4-FFF2-40B4-BE49-F238E27FC236}">
                <a16:creationId xmlns:a16="http://schemas.microsoft.com/office/drawing/2014/main" id="{4E7F04B5-6613-4009-A186-E18292B1DC27}"/>
              </a:ext>
            </a:extLst>
          </p:cNvPr>
          <p:cNvSpPr txBox="1"/>
          <p:nvPr/>
        </p:nvSpPr>
        <p:spPr>
          <a:xfrm>
            <a:off x="4439283" y="2885985"/>
            <a:ext cx="2597116" cy="1477328"/>
          </a:xfrm>
          <a:prstGeom prst="rect">
            <a:avLst/>
          </a:prstGeom>
          <a:solidFill>
            <a:schemeClr val="accent1">
              <a:lumMod val="60000"/>
              <a:lumOff val="40000"/>
            </a:schemeClr>
          </a:solidFill>
        </p:spPr>
        <p:txBody>
          <a:bodyPr wrap="square" rtlCol="0">
            <a:spAutoFit/>
          </a:bodyPr>
          <a:lstStyle/>
          <a:p>
            <a:r>
              <a:rPr lang="en-GB" dirty="0"/>
              <a:t>They have identified to us and contacted all the required consultees. They’ve engaged as required to </a:t>
            </a:r>
          </a:p>
        </p:txBody>
      </p:sp>
      <p:sp>
        <p:nvSpPr>
          <p:cNvPr id="38" name="TextBox 37">
            <a:extLst>
              <a:ext uri="{FF2B5EF4-FFF2-40B4-BE49-F238E27FC236}">
                <a16:creationId xmlns:a16="http://schemas.microsoft.com/office/drawing/2014/main" id="{115586CD-E619-4D72-D964-0A0ED118AA59}"/>
              </a:ext>
            </a:extLst>
          </p:cNvPr>
          <p:cNvSpPr txBox="1"/>
          <p:nvPr/>
        </p:nvSpPr>
        <p:spPr>
          <a:xfrm>
            <a:off x="7890936" y="3086040"/>
            <a:ext cx="3263096" cy="2554545"/>
          </a:xfrm>
          <a:prstGeom prst="rect">
            <a:avLst/>
          </a:prstGeom>
          <a:solidFill>
            <a:schemeClr val="accent4">
              <a:lumMod val="60000"/>
              <a:lumOff val="40000"/>
            </a:schemeClr>
          </a:solidFill>
        </p:spPr>
        <p:txBody>
          <a:bodyPr wrap="square" rtlCol="0">
            <a:spAutoFit/>
          </a:bodyPr>
          <a:lstStyle/>
          <a:p>
            <a:r>
              <a:rPr lang="en-GB" sz="1600"/>
              <a:t>Including all required consultees in your application means that: </a:t>
            </a:r>
          </a:p>
          <a:p>
            <a:pPr marL="285750" indent="-285750">
              <a:buFont typeface="Arial" panose="020B0604020202020204" pitchFamily="34" charset="0"/>
              <a:buChar char="•"/>
            </a:pPr>
            <a:r>
              <a:rPr lang="en-GB" sz="1600"/>
              <a:t>We know who we must contact and don’t have to go searching for NA, NFs, BIDs and Ward Councillors</a:t>
            </a:r>
          </a:p>
          <a:p>
            <a:pPr marL="285750" indent="-285750">
              <a:buFont typeface="Arial" panose="020B0604020202020204" pitchFamily="34" charset="0"/>
              <a:buChar char="•"/>
            </a:pPr>
            <a:r>
              <a:rPr lang="en-GB" sz="1600"/>
              <a:t>We can easily check with them that you consulted them </a:t>
            </a:r>
          </a:p>
          <a:p>
            <a:r>
              <a:rPr lang="en-GB" sz="1600"/>
              <a:t>Doing your due diligence speeds up the application process</a:t>
            </a:r>
          </a:p>
        </p:txBody>
      </p:sp>
      <p:sp>
        <p:nvSpPr>
          <p:cNvPr id="40" name="TextBox 39">
            <a:extLst>
              <a:ext uri="{FF2B5EF4-FFF2-40B4-BE49-F238E27FC236}">
                <a16:creationId xmlns:a16="http://schemas.microsoft.com/office/drawing/2014/main" id="{2C0B9794-A12A-6862-119E-B59761ADED52}"/>
              </a:ext>
            </a:extLst>
          </p:cNvPr>
          <p:cNvSpPr txBox="1"/>
          <p:nvPr/>
        </p:nvSpPr>
        <p:spPr>
          <a:xfrm>
            <a:off x="6200400" y="5967102"/>
            <a:ext cx="2702011" cy="646331"/>
          </a:xfrm>
          <a:prstGeom prst="rect">
            <a:avLst/>
          </a:prstGeom>
          <a:solidFill>
            <a:schemeClr val="accent1">
              <a:lumMod val="60000"/>
              <a:lumOff val="40000"/>
            </a:schemeClr>
          </a:solidFill>
        </p:spPr>
        <p:txBody>
          <a:bodyPr wrap="square" rtlCol="0">
            <a:spAutoFit/>
          </a:bodyPr>
          <a:lstStyle/>
          <a:p>
            <a:r>
              <a:rPr lang="en-GB" sz="1200" dirty="0"/>
              <a:t>Providing further examples of the extent of community engagement they undertook before applying </a:t>
            </a:r>
          </a:p>
        </p:txBody>
      </p:sp>
    </p:spTree>
    <p:extLst>
      <p:ext uri="{BB962C8B-B14F-4D97-AF65-F5344CB8AC3E}">
        <p14:creationId xmlns:p14="http://schemas.microsoft.com/office/powerpoint/2010/main" val="216901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80637140-F1BA-4328-0D1C-A5DE0944582D}"/>
              </a:ext>
            </a:extLst>
          </p:cNvPr>
          <p:cNvPicPr>
            <a:picLocks noChangeAspect="1"/>
          </p:cNvPicPr>
          <p:nvPr/>
        </p:nvPicPr>
        <p:blipFill>
          <a:blip r:embed="rId2"/>
          <a:stretch>
            <a:fillRect/>
          </a:stretch>
        </p:blipFill>
        <p:spPr>
          <a:xfrm>
            <a:off x="1087642" y="511293"/>
            <a:ext cx="400846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cxnSp>
        <p:nvCxnSpPr>
          <p:cNvPr id="3" name="Straight Arrow Connector 2">
            <a:extLst>
              <a:ext uri="{FF2B5EF4-FFF2-40B4-BE49-F238E27FC236}">
                <a16:creationId xmlns:a16="http://schemas.microsoft.com/office/drawing/2014/main" id="{01086339-EDC7-FDB9-649D-402141D94D3E}"/>
              </a:ext>
            </a:extLst>
          </p:cNvPr>
          <p:cNvCxnSpPr>
            <a:cxnSpLocks/>
            <a:stCxn id="15" idx="1"/>
          </p:cNvCxnSpPr>
          <p:nvPr/>
        </p:nvCxnSpPr>
        <p:spPr>
          <a:xfrm flipH="1">
            <a:off x="4803686" y="2716227"/>
            <a:ext cx="1284632" cy="1492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B13A83F-D538-5085-6BA4-58742EA2F649}"/>
              </a:ext>
            </a:extLst>
          </p:cNvPr>
          <p:cNvCxnSpPr>
            <a:cxnSpLocks/>
            <a:stCxn id="15" idx="2"/>
          </p:cNvCxnSpPr>
          <p:nvPr/>
        </p:nvCxnSpPr>
        <p:spPr>
          <a:xfrm flipH="1">
            <a:off x="4802659" y="3039392"/>
            <a:ext cx="2499713" cy="2043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18B18D6-4404-0252-3FD2-EE627B7FE74B}"/>
              </a:ext>
            </a:extLst>
          </p:cNvPr>
          <p:cNvCxnSpPr>
            <a:cxnSpLocks/>
          </p:cNvCxnSpPr>
          <p:nvPr/>
        </p:nvCxnSpPr>
        <p:spPr>
          <a:xfrm flipH="1">
            <a:off x="4037549" y="1194486"/>
            <a:ext cx="28410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CFC276-E636-B22C-1C02-A46C8D47860C}"/>
              </a:ext>
            </a:extLst>
          </p:cNvPr>
          <p:cNvSpPr txBox="1"/>
          <p:nvPr/>
        </p:nvSpPr>
        <p:spPr>
          <a:xfrm>
            <a:off x="6867998" y="686654"/>
            <a:ext cx="2356021" cy="1015663"/>
          </a:xfrm>
          <a:prstGeom prst="rect">
            <a:avLst/>
          </a:prstGeom>
          <a:solidFill>
            <a:schemeClr val="accent1">
              <a:lumMod val="60000"/>
              <a:lumOff val="40000"/>
            </a:schemeClr>
          </a:solidFill>
        </p:spPr>
        <p:txBody>
          <a:bodyPr wrap="square" rtlCol="0">
            <a:spAutoFit/>
          </a:bodyPr>
          <a:lstStyle/>
          <a:p>
            <a:r>
              <a:rPr lang="en-GB" sz="1200"/>
              <a:t>Applicant has demonstrated extensive community engagement. This is important as it shows us that there is widespread support for the projects need</a:t>
            </a:r>
          </a:p>
        </p:txBody>
      </p:sp>
      <p:sp>
        <p:nvSpPr>
          <p:cNvPr id="15" name="TextBox 14">
            <a:extLst>
              <a:ext uri="{FF2B5EF4-FFF2-40B4-BE49-F238E27FC236}">
                <a16:creationId xmlns:a16="http://schemas.microsoft.com/office/drawing/2014/main" id="{B8E9A19D-ED8E-542A-64C7-CB99E15EAA15}"/>
              </a:ext>
            </a:extLst>
          </p:cNvPr>
          <p:cNvSpPr txBox="1"/>
          <p:nvPr/>
        </p:nvSpPr>
        <p:spPr>
          <a:xfrm>
            <a:off x="6088318" y="2393061"/>
            <a:ext cx="2428107" cy="646331"/>
          </a:xfrm>
          <a:prstGeom prst="rect">
            <a:avLst/>
          </a:prstGeom>
          <a:solidFill>
            <a:schemeClr val="accent1">
              <a:lumMod val="60000"/>
              <a:lumOff val="40000"/>
            </a:schemeClr>
          </a:solidFill>
        </p:spPr>
        <p:txBody>
          <a:bodyPr wrap="square" rtlCol="0">
            <a:spAutoFit/>
          </a:bodyPr>
          <a:lstStyle/>
          <a:p>
            <a:r>
              <a:rPr lang="en-GB" sz="1200"/>
              <a:t>The applicant has referenced a variety of planning policy that covers the area. </a:t>
            </a:r>
          </a:p>
        </p:txBody>
      </p:sp>
      <p:sp>
        <p:nvSpPr>
          <p:cNvPr id="17" name="TextBox 16">
            <a:extLst>
              <a:ext uri="{FF2B5EF4-FFF2-40B4-BE49-F238E27FC236}">
                <a16:creationId xmlns:a16="http://schemas.microsoft.com/office/drawing/2014/main" id="{94EA702B-2F27-3DFE-A241-A83F5D2FF925}"/>
              </a:ext>
            </a:extLst>
          </p:cNvPr>
          <p:cNvSpPr txBox="1"/>
          <p:nvPr/>
        </p:nvSpPr>
        <p:spPr>
          <a:xfrm>
            <a:off x="9249465" y="2840838"/>
            <a:ext cx="1919417" cy="1815882"/>
          </a:xfrm>
          <a:prstGeom prst="rect">
            <a:avLst/>
          </a:prstGeom>
          <a:solidFill>
            <a:schemeClr val="accent4">
              <a:lumMod val="60000"/>
              <a:lumOff val="40000"/>
            </a:schemeClr>
          </a:solidFill>
        </p:spPr>
        <p:txBody>
          <a:bodyPr wrap="square" rtlCol="0">
            <a:spAutoFit/>
          </a:bodyPr>
          <a:lstStyle/>
          <a:p>
            <a:r>
              <a:rPr lang="en-GB" sz="1600" dirty="0"/>
              <a:t>Referencing policies makes it easier for the council to assess your application and speeds up the time you will have a decision by</a:t>
            </a:r>
          </a:p>
        </p:txBody>
      </p:sp>
      <p:cxnSp>
        <p:nvCxnSpPr>
          <p:cNvPr id="22" name="Straight Arrow Connector 21">
            <a:extLst>
              <a:ext uri="{FF2B5EF4-FFF2-40B4-BE49-F238E27FC236}">
                <a16:creationId xmlns:a16="http://schemas.microsoft.com/office/drawing/2014/main" id="{CE174DAD-D76C-719B-7BAD-B9E02DD36C9F}"/>
              </a:ext>
            </a:extLst>
          </p:cNvPr>
          <p:cNvCxnSpPr>
            <a:cxnSpLocks/>
            <a:stCxn id="24" idx="1"/>
          </p:cNvCxnSpPr>
          <p:nvPr/>
        </p:nvCxnSpPr>
        <p:spPr>
          <a:xfrm flipH="1" flipV="1">
            <a:off x="4926227" y="4514335"/>
            <a:ext cx="2215978" cy="486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9A01FE-2E9C-0A2B-AF68-51DB936C4D95}"/>
              </a:ext>
            </a:extLst>
          </p:cNvPr>
          <p:cNvSpPr txBox="1"/>
          <p:nvPr/>
        </p:nvSpPr>
        <p:spPr>
          <a:xfrm>
            <a:off x="7142205" y="4308324"/>
            <a:ext cx="1420525" cy="1384995"/>
          </a:xfrm>
          <a:prstGeom prst="rect">
            <a:avLst/>
          </a:prstGeom>
          <a:solidFill>
            <a:schemeClr val="accent1">
              <a:lumMod val="60000"/>
              <a:lumOff val="40000"/>
            </a:schemeClr>
          </a:solidFill>
        </p:spPr>
        <p:txBody>
          <a:bodyPr wrap="square" rtlCol="0">
            <a:spAutoFit/>
          </a:bodyPr>
          <a:lstStyle/>
          <a:p>
            <a:r>
              <a:rPr lang="en-GB" sz="1200"/>
              <a:t>Not only has the applicant identified the priority areas, but they have also shown how it will deliver them, in relation to policies </a:t>
            </a:r>
          </a:p>
        </p:txBody>
      </p:sp>
    </p:spTree>
    <p:extLst>
      <p:ext uri="{BB962C8B-B14F-4D97-AF65-F5344CB8AC3E}">
        <p14:creationId xmlns:p14="http://schemas.microsoft.com/office/powerpoint/2010/main" val="283928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46FAA8D3-25B3-FEA0-5C4C-678C8895A241}"/>
              </a:ext>
            </a:extLst>
          </p:cNvPr>
          <p:cNvPicPr>
            <a:picLocks noChangeAspect="1"/>
          </p:cNvPicPr>
          <p:nvPr/>
        </p:nvPicPr>
        <p:blipFill>
          <a:blip r:embed="rId2"/>
          <a:stretch>
            <a:fillRect/>
          </a:stretch>
        </p:blipFill>
        <p:spPr>
          <a:xfrm>
            <a:off x="698353" y="832093"/>
            <a:ext cx="4555700" cy="2266461"/>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48" name="Freeform: Shape 47">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screenshot of a message&#10;&#10;Description automatically generated">
            <a:extLst>
              <a:ext uri="{FF2B5EF4-FFF2-40B4-BE49-F238E27FC236}">
                <a16:creationId xmlns:a16="http://schemas.microsoft.com/office/drawing/2014/main" id="{D4F860D5-2592-BABC-E8CD-3579CF5BCCE5}"/>
              </a:ext>
            </a:extLst>
          </p:cNvPr>
          <p:cNvPicPr>
            <a:picLocks noChangeAspect="1"/>
          </p:cNvPicPr>
          <p:nvPr/>
        </p:nvPicPr>
        <p:blipFill rotWithShape="1">
          <a:blip r:embed="rId3"/>
          <a:srcRect r="-1" b="6031"/>
          <a:stretch/>
        </p:blipFill>
        <p:spPr>
          <a:xfrm>
            <a:off x="698353" y="3526029"/>
            <a:ext cx="4054002"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41" name="Content Placeholder 28">
            <a:extLst>
              <a:ext uri="{FF2B5EF4-FFF2-40B4-BE49-F238E27FC236}">
                <a16:creationId xmlns:a16="http://schemas.microsoft.com/office/drawing/2014/main" id="{F6614FE3-D354-EFD0-7A22-04AC2E935F4F}"/>
              </a:ext>
            </a:extLst>
          </p:cNvPr>
          <p:cNvSpPr>
            <a:spLocks noGrp="1"/>
          </p:cNvSpPr>
          <p:nvPr>
            <p:ph idx="1"/>
          </p:nvPr>
        </p:nvSpPr>
        <p:spPr>
          <a:xfrm>
            <a:off x="6159883" y="383130"/>
            <a:ext cx="3020148" cy="897925"/>
          </a:xfrm>
          <a:solidFill>
            <a:schemeClr val="accent1">
              <a:lumMod val="60000"/>
              <a:lumOff val="40000"/>
            </a:schemeClr>
          </a:solidFill>
        </p:spPr>
        <p:txBody>
          <a:bodyPr>
            <a:normAutofit/>
          </a:bodyPr>
          <a:lstStyle/>
          <a:p>
            <a:pPr marL="0" indent="0">
              <a:buNone/>
            </a:pPr>
            <a:r>
              <a:rPr lang="en-US" sz="1300"/>
              <a:t>The applicant has understood Westminster’s infrastructure priorities and considered how this project helps to provide them</a:t>
            </a:r>
          </a:p>
        </p:txBody>
      </p:sp>
      <p:sp>
        <p:nvSpPr>
          <p:cNvPr id="50" name="Arc 49">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75622F82-EEC2-8B19-3661-1FC30E779DBB}"/>
              </a:ext>
            </a:extLst>
          </p:cNvPr>
          <p:cNvCxnSpPr>
            <a:cxnSpLocks/>
            <a:stCxn id="41" idx="1"/>
          </p:cNvCxnSpPr>
          <p:nvPr/>
        </p:nvCxnSpPr>
        <p:spPr>
          <a:xfrm flipH="1">
            <a:off x="4654378" y="832093"/>
            <a:ext cx="1505505" cy="155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63E291F-DE9B-4A73-5E88-67A8E6B48F9A}"/>
              </a:ext>
            </a:extLst>
          </p:cNvPr>
          <p:cNvCxnSpPr>
            <a:cxnSpLocks/>
          </p:cNvCxnSpPr>
          <p:nvPr/>
        </p:nvCxnSpPr>
        <p:spPr>
          <a:xfrm flipH="1">
            <a:off x="4183398" y="1925897"/>
            <a:ext cx="2056587" cy="2370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636D88-E224-82EC-CAB3-29BE459C566D}"/>
              </a:ext>
            </a:extLst>
          </p:cNvPr>
          <p:cNvCxnSpPr>
            <a:cxnSpLocks/>
            <a:stCxn id="30" idx="1"/>
          </p:cNvCxnSpPr>
          <p:nvPr/>
        </p:nvCxnSpPr>
        <p:spPr>
          <a:xfrm flipH="1">
            <a:off x="4448432" y="3957814"/>
            <a:ext cx="3155285" cy="367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7BB608-356B-F88A-793B-6A91C8C71A2C}"/>
              </a:ext>
            </a:extLst>
          </p:cNvPr>
          <p:cNvCxnSpPr>
            <a:cxnSpLocks/>
          </p:cNvCxnSpPr>
          <p:nvPr/>
        </p:nvCxnSpPr>
        <p:spPr>
          <a:xfrm flipH="1">
            <a:off x="4551596" y="3134131"/>
            <a:ext cx="899112" cy="1564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CDC0B0D-7137-2840-602A-B6556F5D86C4}"/>
              </a:ext>
            </a:extLst>
          </p:cNvPr>
          <p:cNvCxnSpPr>
            <a:cxnSpLocks/>
            <a:stCxn id="33" idx="1"/>
          </p:cNvCxnSpPr>
          <p:nvPr/>
        </p:nvCxnSpPr>
        <p:spPr>
          <a:xfrm flipH="1" flipV="1">
            <a:off x="4551596" y="5746549"/>
            <a:ext cx="1474478" cy="11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0072CE-5B23-0B07-008D-6542D9E7493E}"/>
              </a:ext>
            </a:extLst>
          </p:cNvPr>
          <p:cNvSpPr txBox="1"/>
          <p:nvPr/>
        </p:nvSpPr>
        <p:spPr>
          <a:xfrm>
            <a:off x="6174322" y="1615900"/>
            <a:ext cx="3622628" cy="830997"/>
          </a:xfrm>
          <a:prstGeom prst="rect">
            <a:avLst/>
          </a:prstGeom>
          <a:solidFill>
            <a:schemeClr val="accent1">
              <a:lumMod val="60000"/>
              <a:lumOff val="40000"/>
            </a:schemeClr>
          </a:solidFill>
        </p:spPr>
        <p:txBody>
          <a:bodyPr wrap="square" rtlCol="0">
            <a:spAutoFit/>
          </a:bodyPr>
          <a:lstStyle/>
          <a:p>
            <a:r>
              <a:rPr lang="en-GB" sz="1200"/>
              <a:t>The application has identified one of the qualifying criteria for CIL: whether the application mitigates the impact of a development, or supports the growth of the city</a:t>
            </a:r>
          </a:p>
        </p:txBody>
      </p:sp>
      <p:sp>
        <p:nvSpPr>
          <p:cNvPr id="22" name="TextBox 21">
            <a:extLst>
              <a:ext uri="{FF2B5EF4-FFF2-40B4-BE49-F238E27FC236}">
                <a16:creationId xmlns:a16="http://schemas.microsoft.com/office/drawing/2014/main" id="{BC250F0B-3312-BEBD-6198-A5C467B6C703}"/>
              </a:ext>
            </a:extLst>
          </p:cNvPr>
          <p:cNvSpPr txBox="1"/>
          <p:nvPr/>
        </p:nvSpPr>
        <p:spPr>
          <a:xfrm>
            <a:off x="10110891" y="383130"/>
            <a:ext cx="1827481" cy="3970318"/>
          </a:xfrm>
          <a:prstGeom prst="rect">
            <a:avLst/>
          </a:prstGeom>
          <a:solidFill>
            <a:schemeClr val="accent4">
              <a:lumMod val="60000"/>
              <a:lumOff val="40000"/>
            </a:schemeClr>
          </a:solidFill>
        </p:spPr>
        <p:txBody>
          <a:bodyPr wrap="square" rtlCol="0">
            <a:spAutoFit/>
          </a:bodyPr>
          <a:lstStyle/>
          <a:p>
            <a:r>
              <a:rPr lang="en-GB" sz="1200" dirty="0"/>
              <a:t>What would have made this application stronger would have been to state exactly how the project will mitigate or support growth: </a:t>
            </a:r>
          </a:p>
          <a:p>
            <a:endParaRPr lang="en-GB" sz="1200" dirty="0"/>
          </a:p>
          <a:p>
            <a:pPr marL="285750" indent="-285750">
              <a:buFont typeface="Arial" panose="020B0604020202020204" pitchFamily="34" charset="0"/>
              <a:buChar char="•"/>
            </a:pPr>
            <a:r>
              <a:rPr lang="en-GB" sz="1200" dirty="0"/>
              <a:t>there is a large block of flats being built and the new playground will accommodate more students (mitigation) or</a:t>
            </a:r>
          </a:p>
          <a:p>
            <a:pPr marL="285750" indent="-285750">
              <a:buFont typeface="Arial" panose="020B0604020202020204" pitchFamily="34" charset="0"/>
              <a:buChar char="•"/>
            </a:pPr>
            <a:r>
              <a:rPr lang="en-GB" sz="1200" dirty="0"/>
              <a:t>The school is required be attractive to parents so that they can accommodate more pupils from the  increasing population</a:t>
            </a:r>
          </a:p>
        </p:txBody>
      </p:sp>
      <p:sp>
        <p:nvSpPr>
          <p:cNvPr id="26" name="TextBox 25">
            <a:extLst>
              <a:ext uri="{FF2B5EF4-FFF2-40B4-BE49-F238E27FC236}">
                <a16:creationId xmlns:a16="http://schemas.microsoft.com/office/drawing/2014/main" id="{718DEB4A-9C71-8320-E9E1-959D2C6F5C54}"/>
              </a:ext>
            </a:extLst>
          </p:cNvPr>
          <p:cNvSpPr txBox="1"/>
          <p:nvPr/>
        </p:nvSpPr>
        <p:spPr>
          <a:xfrm>
            <a:off x="5450708" y="2719503"/>
            <a:ext cx="1578554" cy="830997"/>
          </a:xfrm>
          <a:prstGeom prst="rect">
            <a:avLst/>
          </a:prstGeom>
          <a:solidFill>
            <a:schemeClr val="accent1">
              <a:lumMod val="60000"/>
              <a:lumOff val="40000"/>
            </a:schemeClr>
          </a:solidFill>
        </p:spPr>
        <p:txBody>
          <a:bodyPr wrap="square" rtlCol="0">
            <a:spAutoFit/>
          </a:bodyPr>
          <a:lstStyle/>
          <a:p>
            <a:r>
              <a:rPr lang="en-GB" sz="1200"/>
              <a:t>Demonstrates how the wider community is going to benefit from the project</a:t>
            </a:r>
          </a:p>
        </p:txBody>
      </p:sp>
      <p:sp>
        <p:nvSpPr>
          <p:cNvPr id="30" name="TextBox 29">
            <a:extLst>
              <a:ext uri="{FF2B5EF4-FFF2-40B4-BE49-F238E27FC236}">
                <a16:creationId xmlns:a16="http://schemas.microsoft.com/office/drawing/2014/main" id="{E15E082F-DF96-ABBA-75E6-D221DD997A24}"/>
              </a:ext>
            </a:extLst>
          </p:cNvPr>
          <p:cNvSpPr txBox="1"/>
          <p:nvPr/>
        </p:nvSpPr>
        <p:spPr>
          <a:xfrm>
            <a:off x="7603717" y="3357649"/>
            <a:ext cx="1977081" cy="1200329"/>
          </a:xfrm>
          <a:prstGeom prst="rect">
            <a:avLst/>
          </a:prstGeom>
          <a:solidFill>
            <a:schemeClr val="accent1">
              <a:lumMod val="60000"/>
              <a:lumOff val="40000"/>
            </a:schemeClr>
          </a:solidFill>
        </p:spPr>
        <p:txBody>
          <a:bodyPr wrap="square" rtlCol="0">
            <a:spAutoFit/>
          </a:bodyPr>
          <a:lstStyle/>
          <a:p>
            <a:r>
              <a:rPr lang="en-GB" sz="1200"/>
              <a:t>This section isn’t relevant here as it doesn’t relate to ‘growth’ in relation to planning. It has also already been mentioned in the project description section</a:t>
            </a:r>
          </a:p>
        </p:txBody>
      </p:sp>
      <p:sp>
        <p:nvSpPr>
          <p:cNvPr id="33" name="TextBox 32">
            <a:extLst>
              <a:ext uri="{FF2B5EF4-FFF2-40B4-BE49-F238E27FC236}">
                <a16:creationId xmlns:a16="http://schemas.microsoft.com/office/drawing/2014/main" id="{815893E1-7492-D43B-E770-FFF526B42186}"/>
              </a:ext>
            </a:extLst>
          </p:cNvPr>
          <p:cNvSpPr txBox="1"/>
          <p:nvPr/>
        </p:nvSpPr>
        <p:spPr>
          <a:xfrm>
            <a:off x="6026074" y="5537546"/>
            <a:ext cx="5512977" cy="646331"/>
          </a:xfrm>
          <a:prstGeom prst="rect">
            <a:avLst/>
          </a:prstGeom>
          <a:solidFill>
            <a:schemeClr val="accent1">
              <a:lumMod val="60000"/>
              <a:lumOff val="40000"/>
            </a:schemeClr>
          </a:solidFill>
        </p:spPr>
        <p:txBody>
          <a:bodyPr wrap="square" rtlCol="0">
            <a:spAutoFit/>
          </a:bodyPr>
          <a:lstStyle/>
          <a:p>
            <a:r>
              <a:rPr lang="en-GB" sz="1200"/>
              <a:t>Relating the project to the aims and policies of the neighbourhood plan of the area (if there is one) is crucial to assessing the application. When an applicant identifies these areas, it makes it s lot easier for the officers to assess quickly</a:t>
            </a:r>
          </a:p>
        </p:txBody>
      </p:sp>
    </p:spTree>
    <p:extLst>
      <p:ext uri="{BB962C8B-B14F-4D97-AF65-F5344CB8AC3E}">
        <p14:creationId xmlns:p14="http://schemas.microsoft.com/office/powerpoint/2010/main" val="2058760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536852FC312429FCF431AB5F57BEC" ma:contentTypeVersion="17" ma:contentTypeDescription="Create a new document." ma:contentTypeScope="" ma:versionID="8e0033b56a3427d2c1e943507082ef64">
  <xsd:schema xmlns:xsd="http://www.w3.org/2001/XMLSchema" xmlns:xs="http://www.w3.org/2001/XMLSchema" xmlns:p="http://schemas.microsoft.com/office/2006/metadata/properties" xmlns:ns2="d8c741b7-3379-4b36-946f-46f305ee2b8d" xmlns:ns3="fe359e93-0183-4108-9221-6021f1a5f7a5" xmlns:ns4="d202d31c-686c-4115-a7b9-5cc891ed602b" targetNamespace="http://schemas.microsoft.com/office/2006/metadata/properties" ma:root="true" ma:fieldsID="2c33969153f644b6dee5bdcddaa4c13d" ns2:_="" ns3:_="" ns4:_="">
    <xsd:import namespace="d8c741b7-3379-4b36-946f-46f305ee2b8d"/>
    <xsd:import namespace="fe359e93-0183-4108-9221-6021f1a5f7a5"/>
    <xsd:import namespace="d202d31c-686c-4115-a7b9-5cc891ed60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Location" minOccurs="0"/>
                <xsd:element ref="ns2:lcf76f155ced4ddcb4097134ff3c332f" minOccurs="0"/>
                <xsd:element ref="ns4: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741b7-3379-4b36-946f-46f305ee2b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bb61a9-1cb6-416b-8dcb-4ddbf3c41e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359e93-0183-4108-9221-6021f1a5f7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02d31c-686c-4115-a7b9-5cc891ed602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5e38b3e-0986-478a-8ec1-fc31357161ce}" ma:internalName="TaxCatchAll" ma:showField="CatchAllData" ma:web="fe359e93-0183-4108-9221-6021f1a5f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c741b7-3379-4b36-946f-46f305ee2b8d">
      <Terms xmlns="http://schemas.microsoft.com/office/infopath/2007/PartnerControls"/>
    </lcf76f155ced4ddcb4097134ff3c332f>
    <TaxCatchAll xmlns="d202d31c-686c-4115-a7b9-5cc891ed602b" xsi:nil="true"/>
    <SharedWithUsers xmlns="fe359e93-0183-4108-9221-6021f1a5f7a5">
      <UserInfo>
        <DisplayName>Csicsek, Alex: WCC</DisplayName>
        <AccountId>189</AccountId>
        <AccountType/>
      </UserInfo>
      <UserInfo>
        <DisplayName>White, Philip: WCC</DisplayName>
        <AccountId>480</AccountId>
        <AccountType/>
      </UserInfo>
    </SharedWithUsers>
  </documentManagement>
</p:properties>
</file>

<file path=customXml/itemProps1.xml><?xml version="1.0" encoding="utf-8"?>
<ds:datastoreItem xmlns:ds="http://schemas.openxmlformats.org/officeDocument/2006/customXml" ds:itemID="{97247E32-8954-4254-9413-FA0FEA884222}"/>
</file>

<file path=customXml/itemProps2.xml><?xml version="1.0" encoding="utf-8"?>
<ds:datastoreItem xmlns:ds="http://schemas.openxmlformats.org/officeDocument/2006/customXml" ds:itemID="{B682DECD-0E2D-478C-8980-C6193F19E01F}"/>
</file>

<file path=customXml/itemProps3.xml><?xml version="1.0" encoding="utf-8"?>
<ds:datastoreItem xmlns:ds="http://schemas.openxmlformats.org/officeDocument/2006/customXml" ds:itemID="{FB4BFB66-848B-40E8-ADA7-14F271933AD7}"/>
</file>

<file path=docProps/app.xml><?xml version="1.0" encoding="utf-8"?>
<Properties xmlns="http://schemas.openxmlformats.org/officeDocument/2006/extended-properties" xmlns:vt="http://schemas.openxmlformats.org/officeDocument/2006/docPropsVTypes">
  <Template>office theme</Template>
  <TotalTime>0</TotalTime>
  <Words>1022</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Instructions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Russell, Lucy: WCC</cp:lastModifiedBy>
  <cp:revision>3</cp:revision>
  <dcterms:created xsi:type="dcterms:W3CDTF">2023-08-16T15:12:03Z</dcterms:created>
  <dcterms:modified xsi:type="dcterms:W3CDTF">2023-08-18T15:53:45Z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0x010100FEE536852FC312429FCF431AB5F57BEC</vt:lpwstr>
  </property>
  <property fmtid="{D5CDD505-2E9C-101B-9397-08002B2CF9AE}" pid="3" name="MediaServiceImageTags">
    <vt:lpwstr/>
  </property>
</Properties>
</file>